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6" d="100"/>
          <a:sy n="96" d="100"/>
        </p:scale>
        <p:origin x="-128" y="-26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400"/>
              <a:buChar char="●"/>
              <a:defRPr sz="1100"/>
            </a:lvl1pPr>
            <a:lvl2pPr lvl="1">
              <a:spcBef>
                <a:spcPts val="0"/>
              </a:spcBef>
              <a:buSzPts val="1400"/>
              <a:buChar char="○"/>
              <a:defRPr sz="1100"/>
            </a:lvl2pPr>
            <a:lvl3pPr lvl="2">
              <a:spcBef>
                <a:spcPts val="0"/>
              </a:spcBef>
              <a:buSzPts val="1400"/>
              <a:buChar char="■"/>
              <a:defRPr sz="1100"/>
            </a:lvl3pPr>
            <a:lvl4pPr lvl="3">
              <a:spcBef>
                <a:spcPts val="0"/>
              </a:spcBef>
              <a:buSzPts val="1400"/>
              <a:buChar char="●"/>
              <a:defRPr sz="1100"/>
            </a:lvl4pPr>
            <a:lvl5pPr lvl="4">
              <a:spcBef>
                <a:spcPts val="0"/>
              </a:spcBef>
              <a:buSzPts val="1400"/>
              <a:buChar char="○"/>
              <a:defRPr sz="1100"/>
            </a:lvl5pPr>
            <a:lvl6pPr lvl="5">
              <a:spcBef>
                <a:spcPts val="0"/>
              </a:spcBef>
              <a:buSzPts val="1400"/>
              <a:buChar char="■"/>
              <a:defRPr sz="1100"/>
            </a:lvl6pPr>
            <a:lvl7pPr lvl="6">
              <a:spcBef>
                <a:spcPts val="0"/>
              </a:spcBef>
              <a:buSzPts val="1400"/>
              <a:buChar char="●"/>
              <a:defRPr sz="1100"/>
            </a:lvl7pPr>
            <a:lvl8pPr lvl="7">
              <a:spcBef>
                <a:spcPts val="0"/>
              </a:spcBef>
              <a:buSzPts val="1400"/>
              <a:buChar char="○"/>
              <a:defRPr sz="1100"/>
            </a:lvl8pPr>
            <a:lvl9pPr lvl="8">
              <a:spcBef>
                <a:spcPts val="0"/>
              </a:spcBef>
              <a:buSzPts val="1400"/>
              <a:buChar char="■"/>
              <a:defRPr sz="1100"/>
            </a:lvl9pPr>
          </a:lstStyle>
          <a:p>
            <a:endParaRPr/>
          </a:p>
        </p:txBody>
      </p:sp>
    </p:spTree>
    <p:extLst>
      <p:ext uri="{BB962C8B-B14F-4D97-AF65-F5344CB8AC3E}">
        <p14:creationId xmlns:p14="http://schemas.microsoft.com/office/powerpoint/2010/main" val="3535908034"/>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 name="Shape 13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188"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188"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1" name="Shape 19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188"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188"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cxnSp>
        <p:nvCxnSpPr>
          <p:cNvPr id="10" name="Shape 10"/>
          <p:cNvCxnSpPr/>
          <p:nvPr/>
        </p:nvCxnSpPr>
        <p:spPr>
          <a:xfrm>
            <a:off x="2477724" y="415650"/>
            <a:ext cx="6244200" cy="0"/>
          </a:xfrm>
          <a:prstGeom prst="straightConnector1">
            <a:avLst/>
          </a:prstGeom>
          <a:noFill/>
          <a:ln w="38100" cap="flat" cmpd="sng">
            <a:solidFill>
              <a:schemeClr val="lt1"/>
            </a:solidFill>
            <a:prstDash val="solid"/>
            <a:round/>
            <a:headEnd type="none" w="med" len="med"/>
            <a:tailEnd type="none" w="med" len="med"/>
          </a:ln>
        </p:spPr>
      </p:cxnSp>
      <p:cxnSp>
        <p:nvCxnSpPr>
          <p:cNvPr id="11" name="Shape 11"/>
          <p:cNvCxnSpPr/>
          <p:nvPr/>
        </p:nvCxnSpPr>
        <p:spPr>
          <a:xfrm>
            <a:off x="2477724" y="4740000"/>
            <a:ext cx="6244200" cy="0"/>
          </a:xfrm>
          <a:prstGeom prst="straightConnector1">
            <a:avLst/>
          </a:prstGeom>
          <a:noFill/>
          <a:ln w="19050" cap="flat" cmpd="sng">
            <a:solidFill>
              <a:schemeClr val="lt1"/>
            </a:solidFill>
            <a:prstDash val="solid"/>
            <a:round/>
            <a:headEnd type="none" w="med" len="med"/>
            <a:tailEnd type="none" w="med" len="med"/>
          </a:ln>
        </p:spPr>
      </p:cxnSp>
      <p:cxnSp>
        <p:nvCxnSpPr>
          <p:cNvPr id="12" name="Shape 12"/>
          <p:cNvCxnSpPr/>
          <p:nvPr/>
        </p:nvCxnSpPr>
        <p:spPr>
          <a:xfrm>
            <a:off x="425198" y="415650"/>
            <a:ext cx="183300" cy="0"/>
          </a:xfrm>
          <a:prstGeom prst="straightConnector1">
            <a:avLst/>
          </a:prstGeom>
          <a:noFill/>
          <a:ln w="19050" cap="flat" cmpd="sng">
            <a:solidFill>
              <a:schemeClr val="lt1"/>
            </a:solidFill>
            <a:prstDash val="solid"/>
            <a:round/>
            <a:headEnd type="none" w="med" len="med"/>
            <a:tailEnd type="none" w="med" len="med"/>
          </a:ln>
        </p:spPr>
      </p:cxnSp>
      <p:sp>
        <p:nvSpPr>
          <p:cNvPr id="13" name="Shape 13"/>
          <p:cNvSpPr txBox="1">
            <a:spLocks noGrp="1"/>
          </p:cNvSpPr>
          <p:nvPr>
            <p:ph type="ctrTitle"/>
          </p:nvPr>
        </p:nvSpPr>
        <p:spPr>
          <a:xfrm>
            <a:off x="2371725" y="630225"/>
            <a:ext cx="6331500" cy="1542000"/>
          </a:xfrm>
          <a:prstGeom prst="rect">
            <a:avLst/>
          </a:prstGeom>
        </p:spPr>
        <p:txBody>
          <a:bodyPr wrap="square" lIns="91425" tIns="91425" rIns="91425" bIns="91425" anchor="t" anchorCtr="0"/>
          <a:lstStyle>
            <a:lvl1pPr lvl="0" rtl="0">
              <a:spcBef>
                <a:spcPts val="0"/>
              </a:spcBef>
              <a:buClr>
                <a:schemeClr val="lt1"/>
              </a:buClr>
              <a:buSzPts val="4800"/>
              <a:buNone/>
              <a:defRPr sz="4800">
                <a:solidFill>
                  <a:schemeClr val="lt1"/>
                </a:solidFill>
              </a:defRPr>
            </a:lvl1pPr>
            <a:lvl2pPr lvl="1" rtl="0">
              <a:spcBef>
                <a:spcPts val="0"/>
              </a:spcBef>
              <a:buClr>
                <a:schemeClr val="lt1"/>
              </a:buClr>
              <a:buSzPts val="4800"/>
              <a:buNone/>
              <a:defRPr sz="4800">
                <a:solidFill>
                  <a:schemeClr val="lt1"/>
                </a:solidFill>
              </a:defRPr>
            </a:lvl2pPr>
            <a:lvl3pPr lvl="2" rtl="0">
              <a:spcBef>
                <a:spcPts val="0"/>
              </a:spcBef>
              <a:buClr>
                <a:schemeClr val="lt1"/>
              </a:buClr>
              <a:buSzPts val="4800"/>
              <a:buNone/>
              <a:defRPr sz="4800">
                <a:solidFill>
                  <a:schemeClr val="lt1"/>
                </a:solidFill>
              </a:defRPr>
            </a:lvl3pPr>
            <a:lvl4pPr lvl="3" rtl="0">
              <a:spcBef>
                <a:spcPts val="0"/>
              </a:spcBef>
              <a:buClr>
                <a:schemeClr val="lt1"/>
              </a:buClr>
              <a:buSzPts val="4800"/>
              <a:buNone/>
              <a:defRPr sz="4800">
                <a:solidFill>
                  <a:schemeClr val="lt1"/>
                </a:solidFill>
              </a:defRPr>
            </a:lvl4pPr>
            <a:lvl5pPr lvl="4" rtl="0">
              <a:spcBef>
                <a:spcPts val="0"/>
              </a:spcBef>
              <a:buClr>
                <a:schemeClr val="lt1"/>
              </a:buClr>
              <a:buSzPts val="4800"/>
              <a:buNone/>
              <a:defRPr sz="4800">
                <a:solidFill>
                  <a:schemeClr val="lt1"/>
                </a:solidFill>
              </a:defRPr>
            </a:lvl5pPr>
            <a:lvl6pPr lvl="5" rtl="0">
              <a:spcBef>
                <a:spcPts val="0"/>
              </a:spcBef>
              <a:buClr>
                <a:schemeClr val="lt1"/>
              </a:buClr>
              <a:buSzPts val="4800"/>
              <a:buNone/>
              <a:defRPr sz="4800">
                <a:solidFill>
                  <a:schemeClr val="lt1"/>
                </a:solidFill>
              </a:defRPr>
            </a:lvl6pPr>
            <a:lvl7pPr lvl="6" rtl="0">
              <a:spcBef>
                <a:spcPts val="0"/>
              </a:spcBef>
              <a:buClr>
                <a:schemeClr val="lt1"/>
              </a:buClr>
              <a:buSzPts val="4800"/>
              <a:buNone/>
              <a:defRPr sz="4800">
                <a:solidFill>
                  <a:schemeClr val="lt1"/>
                </a:solidFill>
              </a:defRPr>
            </a:lvl7pPr>
            <a:lvl8pPr lvl="7" rtl="0">
              <a:spcBef>
                <a:spcPts val="0"/>
              </a:spcBef>
              <a:buClr>
                <a:schemeClr val="lt1"/>
              </a:buClr>
              <a:buSzPts val="4800"/>
              <a:buNone/>
              <a:defRPr sz="4800">
                <a:solidFill>
                  <a:schemeClr val="lt1"/>
                </a:solidFill>
              </a:defRPr>
            </a:lvl8pPr>
            <a:lvl9pPr lvl="8" rtl="0">
              <a:spcBef>
                <a:spcPts val="0"/>
              </a:spcBef>
              <a:buClr>
                <a:schemeClr val="lt1"/>
              </a:buClr>
              <a:buSzPts val="4800"/>
              <a:buNone/>
              <a:defRPr sz="4800">
                <a:solidFill>
                  <a:schemeClr val="lt1"/>
                </a:solidFill>
              </a:defRPr>
            </a:lvl9pPr>
          </a:lstStyle>
          <a:p>
            <a:endParaRPr/>
          </a:p>
        </p:txBody>
      </p:sp>
      <p:sp>
        <p:nvSpPr>
          <p:cNvPr id="14" name="Shape 14"/>
          <p:cNvSpPr txBox="1">
            <a:spLocks noGrp="1"/>
          </p:cNvSpPr>
          <p:nvPr>
            <p:ph type="subTitle" idx="1"/>
          </p:nvPr>
        </p:nvSpPr>
        <p:spPr>
          <a:xfrm>
            <a:off x="2390267" y="3238450"/>
            <a:ext cx="6331500" cy="1241700"/>
          </a:xfrm>
          <a:prstGeom prst="rect">
            <a:avLst/>
          </a:prstGeom>
        </p:spPr>
        <p:txBody>
          <a:bodyPr wrap="square" lIns="91425" tIns="91425" rIns="91425" bIns="91425" anchor="b" anchorCtr="0"/>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5" name="Shape 15"/>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60"/>
        <p:cNvGrpSpPr/>
        <p:nvPr/>
      </p:nvGrpSpPr>
      <p:grpSpPr>
        <a:xfrm>
          <a:off x="0" y="0"/>
          <a:ext cx="0" cy="0"/>
          <a:chOff x="0" y="0"/>
          <a:chExt cx="0" cy="0"/>
        </a:xfrm>
      </p:grpSpPr>
      <p:cxnSp>
        <p:nvCxnSpPr>
          <p:cNvPr id="61" name="Shape 61"/>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62" name="Shape 62"/>
          <p:cNvCxnSpPr/>
          <p:nvPr/>
        </p:nvCxnSpPr>
        <p:spPr>
          <a:xfrm>
            <a:off x="425200" y="415650"/>
            <a:ext cx="8296800" cy="0"/>
          </a:xfrm>
          <a:prstGeom prst="straightConnector1">
            <a:avLst/>
          </a:prstGeom>
          <a:noFill/>
          <a:ln w="38100" cap="flat" cmpd="sng">
            <a:solidFill>
              <a:schemeClr val="dk2"/>
            </a:solidFill>
            <a:prstDash val="solid"/>
            <a:round/>
            <a:headEnd type="none" w="med" len="med"/>
            <a:tailEnd type="none" w="med" len="med"/>
          </a:ln>
        </p:spPr>
      </p:cxnSp>
      <p:sp>
        <p:nvSpPr>
          <p:cNvPr id="63" name="Shape 63"/>
          <p:cNvSpPr txBox="1">
            <a:spLocks noGrp="1"/>
          </p:cNvSpPr>
          <p:nvPr>
            <p:ph type="title"/>
          </p:nvPr>
        </p:nvSpPr>
        <p:spPr>
          <a:xfrm>
            <a:off x="853950" y="1304850"/>
            <a:ext cx="7436100" cy="1538400"/>
          </a:xfrm>
          <a:prstGeom prst="rect">
            <a:avLst/>
          </a:prstGeom>
        </p:spPr>
        <p:txBody>
          <a:bodyPr wrap="square" lIns="91425" tIns="91425" rIns="91425" bIns="91425" anchor="ctr" anchorCtr="0"/>
          <a:lstStyle>
            <a:lvl1pPr lvl="0" algn="ctr" rtl="0">
              <a:spcBef>
                <a:spcPts val="0"/>
              </a:spcBef>
              <a:buClr>
                <a:schemeClr val="dk1"/>
              </a:buClr>
              <a:buSzPts val="9600"/>
              <a:buFont typeface="Lato"/>
              <a:buNone/>
              <a:defRPr sz="9600">
                <a:solidFill>
                  <a:schemeClr val="dk1"/>
                </a:solidFill>
                <a:latin typeface="Lato"/>
                <a:ea typeface="Lato"/>
                <a:cs typeface="Lato"/>
                <a:sym typeface="Lato"/>
              </a:defRPr>
            </a:lvl1pPr>
            <a:lvl2pPr lvl="1" algn="ctr" rtl="0">
              <a:spcBef>
                <a:spcPts val="0"/>
              </a:spcBef>
              <a:buClr>
                <a:schemeClr val="dk1"/>
              </a:buClr>
              <a:buSzPts val="9600"/>
              <a:buFont typeface="Lato"/>
              <a:buNone/>
              <a:defRPr sz="9600">
                <a:solidFill>
                  <a:schemeClr val="dk1"/>
                </a:solidFill>
                <a:latin typeface="Lato"/>
                <a:ea typeface="Lato"/>
                <a:cs typeface="Lato"/>
                <a:sym typeface="Lato"/>
              </a:defRPr>
            </a:lvl2pPr>
            <a:lvl3pPr lvl="2" algn="ctr" rtl="0">
              <a:spcBef>
                <a:spcPts val="0"/>
              </a:spcBef>
              <a:buClr>
                <a:schemeClr val="dk1"/>
              </a:buClr>
              <a:buSzPts val="9600"/>
              <a:buFont typeface="Lato"/>
              <a:buNone/>
              <a:defRPr sz="9600">
                <a:solidFill>
                  <a:schemeClr val="dk1"/>
                </a:solidFill>
                <a:latin typeface="Lato"/>
                <a:ea typeface="Lato"/>
                <a:cs typeface="Lato"/>
                <a:sym typeface="Lato"/>
              </a:defRPr>
            </a:lvl3pPr>
            <a:lvl4pPr lvl="3" algn="ctr" rtl="0">
              <a:spcBef>
                <a:spcPts val="0"/>
              </a:spcBef>
              <a:buClr>
                <a:schemeClr val="dk1"/>
              </a:buClr>
              <a:buSzPts val="9600"/>
              <a:buFont typeface="Lato"/>
              <a:buNone/>
              <a:defRPr sz="9600">
                <a:solidFill>
                  <a:schemeClr val="dk1"/>
                </a:solidFill>
                <a:latin typeface="Lato"/>
                <a:ea typeface="Lato"/>
                <a:cs typeface="Lato"/>
                <a:sym typeface="Lato"/>
              </a:defRPr>
            </a:lvl4pPr>
            <a:lvl5pPr lvl="4" algn="ctr" rtl="0">
              <a:spcBef>
                <a:spcPts val="0"/>
              </a:spcBef>
              <a:buClr>
                <a:schemeClr val="dk1"/>
              </a:buClr>
              <a:buSzPts val="9600"/>
              <a:buFont typeface="Lato"/>
              <a:buNone/>
              <a:defRPr sz="9600">
                <a:solidFill>
                  <a:schemeClr val="dk1"/>
                </a:solidFill>
                <a:latin typeface="Lato"/>
                <a:ea typeface="Lato"/>
                <a:cs typeface="Lato"/>
                <a:sym typeface="Lato"/>
              </a:defRPr>
            </a:lvl5pPr>
            <a:lvl6pPr lvl="5" algn="ctr" rtl="0">
              <a:spcBef>
                <a:spcPts val="0"/>
              </a:spcBef>
              <a:buClr>
                <a:schemeClr val="dk1"/>
              </a:buClr>
              <a:buSzPts val="9600"/>
              <a:buFont typeface="Lato"/>
              <a:buNone/>
              <a:defRPr sz="9600">
                <a:solidFill>
                  <a:schemeClr val="dk1"/>
                </a:solidFill>
                <a:latin typeface="Lato"/>
                <a:ea typeface="Lato"/>
                <a:cs typeface="Lato"/>
                <a:sym typeface="Lato"/>
              </a:defRPr>
            </a:lvl6pPr>
            <a:lvl7pPr lvl="6" algn="ctr" rtl="0">
              <a:spcBef>
                <a:spcPts val="0"/>
              </a:spcBef>
              <a:buClr>
                <a:schemeClr val="dk1"/>
              </a:buClr>
              <a:buSzPts val="9600"/>
              <a:buFont typeface="Lato"/>
              <a:buNone/>
              <a:defRPr sz="9600">
                <a:solidFill>
                  <a:schemeClr val="dk1"/>
                </a:solidFill>
                <a:latin typeface="Lato"/>
                <a:ea typeface="Lato"/>
                <a:cs typeface="Lato"/>
                <a:sym typeface="Lato"/>
              </a:defRPr>
            </a:lvl7pPr>
            <a:lvl8pPr lvl="7" algn="ctr" rtl="0">
              <a:spcBef>
                <a:spcPts val="0"/>
              </a:spcBef>
              <a:buClr>
                <a:schemeClr val="dk1"/>
              </a:buClr>
              <a:buSzPts val="9600"/>
              <a:buFont typeface="Lato"/>
              <a:buNone/>
              <a:defRPr sz="9600">
                <a:solidFill>
                  <a:schemeClr val="dk1"/>
                </a:solidFill>
                <a:latin typeface="Lato"/>
                <a:ea typeface="Lato"/>
                <a:cs typeface="Lato"/>
                <a:sym typeface="Lato"/>
              </a:defRPr>
            </a:lvl8pPr>
            <a:lvl9pPr lvl="8" algn="ctr" rtl="0">
              <a:spcBef>
                <a:spcPts val="0"/>
              </a:spcBef>
              <a:buClr>
                <a:schemeClr val="dk1"/>
              </a:buClr>
              <a:buSzPts val="9600"/>
              <a:buFont typeface="Lato"/>
              <a:buNone/>
              <a:defRPr sz="9600">
                <a:solidFill>
                  <a:schemeClr val="dk1"/>
                </a:solidFill>
                <a:latin typeface="Lato"/>
                <a:ea typeface="Lato"/>
                <a:cs typeface="Lato"/>
                <a:sym typeface="Lato"/>
              </a:defRPr>
            </a:lvl9pPr>
          </a:lstStyle>
          <a:p>
            <a:endParaRPr/>
          </a:p>
        </p:txBody>
      </p:sp>
      <p:sp>
        <p:nvSpPr>
          <p:cNvPr id="64" name="Shape 64"/>
          <p:cNvSpPr txBox="1">
            <a:spLocks noGrp="1"/>
          </p:cNvSpPr>
          <p:nvPr>
            <p:ph type="body" idx="1"/>
          </p:nvPr>
        </p:nvSpPr>
        <p:spPr>
          <a:xfrm>
            <a:off x="853950" y="2919450"/>
            <a:ext cx="7436100" cy="1071600"/>
          </a:xfrm>
          <a:prstGeom prst="rect">
            <a:avLst/>
          </a:prstGeom>
        </p:spPr>
        <p:txBody>
          <a:bodyPr wrap="square" lIns="91425" tIns="91425" rIns="91425" bIns="91425" anchor="t" anchorCtr="0"/>
          <a:lstStyle>
            <a:lvl1pPr lvl="0" algn="ctr" rtl="0">
              <a:spcBef>
                <a:spcPts val="0"/>
              </a:spcBef>
              <a:buSzPts val="1800"/>
              <a:buChar char="●"/>
              <a:defRPr/>
            </a:lvl1pPr>
            <a:lvl2pPr lvl="1" algn="ctr" rtl="0">
              <a:spcBef>
                <a:spcPts val="0"/>
              </a:spcBef>
              <a:buSzPts val="1400"/>
              <a:buChar char="○"/>
              <a:defRPr/>
            </a:lvl2pPr>
            <a:lvl3pPr lvl="2" algn="ctr" rtl="0">
              <a:spcBef>
                <a:spcPts val="0"/>
              </a:spcBef>
              <a:buSzPts val="1400"/>
              <a:buChar char="■"/>
              <a:defRPr/>
            </a:lvl3pPr>
            <a:lvl4pPr lvl="3" algn="ctr" rtl="0">
              <a:spcBef>
                <a:spcPts val="0"/>
              </a:spcBef>
              <a:buSzPts val="1400"/>
              <a:buChar char="●"/>
              <a:defRPr/>
            </a:lvl4pPr>
            <a:lvl5pPr lvl="4" algn="ctr" rtl="0">
              <a:spcBef>
                <a:spcPts val="0"/>
              </a:spcBef>
              <a:buSzPts val="1400"/>
              <a:buChar char="○"/>
              <a:defRPr/>
            </a:lvl5pPr>
            <a:lvl6pPr lvl="5" algn="ctr" rtl="0">
              <a:spcBef>
                <a:spcPts val="0"/>
              </a:spcBef>
              <a:buSzPts val="1400"/>
              <a:buChar char="■"/>
              <a:defRPr/>
            </a:lvl6pPr>
            <a:lvl7pPr lvl="6" algn="ctr" rtl="0">
              <a:spcBef>
                <a:spcPts val="0"/>
              </a:spcBef>
              <a:buSzPts val="1400"/>
              <a:buChar char="●"/>
              <a:defRPr/>
            </a:lvl7pPr>
            <a:lvl8pPr lvl="7" algn="ctr" rtl="0">
              <a:spcBef>
                <a:spcPts val="0"/>
              </a:spcBef>
              <a:buSzPts val="1400"/>
              <a:buChar char="○"/>
              <a:defRPr/>
            </a:lvl8pPr>
            <a:lvl9pPr lvl="8" algn="ctr" rtl="0">
              <a:spcBef>
                <a:spcPts val="0"/>
              </a:spcBef>
              <a:buSzPts val="1400"/>
              <a:buChar char="■"/>
              <a:defRPr/>
            </a:lvl9pPr>
          </a:lstStyle>
          <a:p>
            <a:endParaRPr/>
          </a:p>
        </p:txBody>
      </p:sp>
      <p:sp>
        <p:nvSpPr>
          <p:cNvPr id="65" name="Shape 65"/>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6"/>
        <p:cNvGrpSpPr/>
        <p:nvPr/>
      </p:nvGrpSpPr>
      <p:grpSpPr>
        <a:xfrm>
          <a:off x="0" y="0"/>
          <a:ext cx="0" cy="0"/>
          <a:chOff x="0" y="0"/>
          <a:chExt cx="0" cy="0"/>
        </a:xfrm>
      </p:grpSpPr>
      <p:sp>
        <p:nvSpPr>
          <p:cNvPr id="67" name="Shape 67"/>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6"/>
        <p:cNvGrpSpPr/>
        <p:nvPr/>
      </p:nvGrpSpPr>
      <p:grpSpPr>
        <a:xfrm>
          <a:off x="0" y="0"/>
          <a:ext cx="0" cy="0"/>
          <a:chOff x="0" y="0"/>
          <a:chExt cx="0" cy="0"/>
        </a:xfrm>
      </p:grpSpPr>
      <p:cxnSp>
        <p:nvCxnSpPr>
          <p:cNvPr id="17" name="Shape 17"/>
          <p:cNvCxnSpPr/>
          <p:nvPr/>
        </p:nvCxnSpPr>
        <p:spPr>
          <a:xfrm>
            <a:off x="425200" y="415650"/>
            <a:ext cx="8296800" cy="0"/>
          </a:xfrm>
          <a:prstGeom prst="straightConnector1">
            <a:avLst/>
          </a:prstGeom>
          <a:noFill/>
          <a:ln w="38100" cap="flat" cmpd="sng">
            <a:solidFill>
              <a:schemeClr val="lt1"/>
            </a:solidFill>
            <a:prstDash val="solid"/>
            <a:round/>
            <a:headEnd type="none" w="med" len="med"/>
            <a:tailEnd type="none" w="med" len="med"/>
          </a:ln>
        </p:spPr>
      </p:cxnSp>
      <p:cxnSp>
        <p:nvCxnSpPr>
          <p:cNvPr id="18" name="Shape 18"/>
          <p:cNvCxnSpPr/>
          <p:nvPr/>
        </p:nvCxnSpPr>
        <p:spPr>
          <a:xfrm>
            <a:off x="425200" y="4740000"/>
            <a:ext cx="8296800" cy="0"/>
          </a:xfrm>
          <a:prstGeom prst="straightConnector1">
            <a:avLst/>
          </a:prstGeom>
          <a:noFill/>
          <a:ln w="19050" cap="flat" cmpd="sng">
            <a:solidFill>
              <a:schemeClr val="lt1"/>
            </a:solidFill>
            <a:prstDash val="solid"/>
            <a:round/>
            <a:headEnd type="none" w="med" len="med"/>
            <a:tailEnd type="none" w="med" len="med"/>
          </a:ln>
        </p:spPr>
      </p:cxnSp>
      <p:sp>
        <p:nvSpPr>
          <p:cNvPr id="19" name="Shape 19"/>
          <p:cNvSpPr txBox="1">
            <a:spLocks noGrp="1"/>
          </p:cNvSpPr>
          <p:nvPr>
            <p:ph type="title"/>
          </p:nvPr>
        </p:nvSpPr>
        <p:spPr>
          <a:xfrm>
            <a:off x="406425" y="1806825"/>
            <a:ext cx="8296800" cy="1542000"/>
          </a:xfrm>
          <a:prstGeom prst="rect">
            <a:avLst/>
          </a:prstGeom>
        </p:spPr>
        <p:txBody>
          <a:bodyPr wrap="square" lIns="91425" tIns="91425" rIns="91425" bIns="91425" anchor="ctr" anchorCtr="0"/>
          <a:lstStyle>
            <a:lvl1pPr lvl="0" algn="ctr" rtl="0">
              <a:spcBef>
                <a:spcPts val="0"/>
              </a:spcBef>
              <a:buClr>
                <a:schemeClr val="lt1"/>
              </a:buClr>
              <a:buSzPts val="4800"/>
              <a:buNone/>
              <a:defRPr sz="4800">
                <a:solidFill>
                  <a:schemeClr val="lt1"/>
                </a:solidFill>
              </a:defRPr>
            </a:lvl1pPr>
            <a:lvl2pPr lvl="1" algn="ctr" rtl="0">
              <a:spcBef>
                <a:spcPts val="0"/>
              </a:spcBef>
              <a:buClr>
                <a:schemeClr val="lt1"/>
              </a:buClr>
              <a:buSzPts val="4800"/>
              <a:buNone/>
              <a:defRPr sz="4800">
                <a:solidFill>
                  <a:schemeClr val="lt1"/>
                </a:solidFill>
              </a:defRPr>
            </a:lvl2pPr>
            <a:lvl3pPr lvl="2" algn="ctr" rtl="0">
              <a:spcBef>
                <a:spcPts val="0"/>
              </a:spcBef>
              <a:buClr>
                <a:schemeClr val="lt1"/>
              </a:buClr>
              <a:buSzPts val="4800"/>
              <a:buNone/>
              <a:defRPr sz="4800">
                <a:solidFill>
                  <a:schemeClr val="lt1"/>
                </a:solidFill>
              </a:defRPr>
            </a:lvl3pPr>
            <a:lvl4pPr lvl="3" algn="ctr" rtl="0">
              <a:spcBef>
                <a:spcPts val="0"/>
              </a:spcBef>
              <a:buClr>
                <a:schemeClr val="lt1"/>
              </a:buClr>
              <a:buSzPts val="4800"/>
              <a:buNone/>
              <a:defRPr sz="4800">
                <a:solidFill>
                  <a:schemeClr val="lt1"/>
                </a:solidFill>
              </a:defRPr>
            </a:lvl4pPr>
            <a:lvl5pPr lvl="4" algn="ctr" rtl="0">
              <a:spcBef>
                <a:spcPts val="0"/>
              </a:spcBef>
              <a:buClr>
                <a:schemeClr val="lt1"/>
              </a:buClr>
              <a:buSzPts val="4800"/>
              <a:buNone/>
              <a:defRPr sz="4800">
                <a:solidFill>
                  <a:schemeClr val="lt1"/>
                </a:solidFill>
              </a:defRPr>
            </a:lvl5pPr>
            <a:lvl6pPr lvl="5" algn="ctr" rtl="0">
              <a:spcBef>
                <a:spcPts val="0"/>
              </a:spcBef>
              <a:buClr>
                <a:schemeClr val="lt1"/>
              </a:buClr>
              <a:buSzPts val="4800"/>
              <a:buNone/>
              <a:defRPr sz="4800">
                <a:solidFill>
                  <a:schemeClr val="lt1"/>
                </a:solidFill>
              </a:defRPr>
            </a:lvl6pPr>
            <a:lvl7pPr lvl="6" algn="ctr" rtl="0">
              <a:spcBef>
                <a:spcPts val="0"/>
              </a:spcBef>
              <a:buClr>
                <a:schemeClr val="lt1"/>
              </a:buClr>
              <a:buSzPts val="4800"/>
              <a:buNone/>
              <a:defRPr sz="4800">
                <a:solidFill>
                  <a:schemeClr val="lt1"/>
                </a:solidFill>
              </a:defRPr>
            </a:lvl7pPr>
            <a:lvl8pPr lvl="7" algn="ctr" rtl="0">
              <a:spcBef>
                <a:spcPts val="0"/>
              </a:spcBef>
              <a:buClr>
                <a:schemeClr val="lt1"/>
              </a:buClr>
              <a:buSzPts val="4800"/>
              <a:buNone/>
              <a:defRPr sz="4800">
                <a:solidFill>
                  <a:schemeClr val="lt1"/>
                </a:solidFill>
              </a:defRPr>
            </a:lvl8pPr>
            <a:lvl9pPr lvl="8" algn="ctr" rtl="0">
              <a:spcBef>
                <a:spcPts val="0"/>
              </a:spcBef>
              <a:buClr>
                <a:schemeClr val="lt1"/>
              </a:buClr>
              <a:buSzPts val="4800"/>
              <a:buNone/>
              <a:defRPr sz="4800">
                <a:solidFill>
                  <a:schemeClr val="lt1"/>
                </a:solidFill>
              </a:defRPr>
            </a:lvl9pPr>
          </a:lstStyle>
          <a:p>
            <a:endParaRPr/>
          </a:p>
        </p:txBody>
      </p:sp>
      <p:sp>
        <p:nvSpPr>
          <p:cNvPr id="20" name="Shape 20"/>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1"/>
        <p:cNvGrpSpPr/>
        <p:nvPr/>
      </p:nvGrpSpPr>
      <p:grpSpPr>
        <a:xfrm>
          <a:off x="0" y="0"/>
          <a:ext cx="0" cy="0"/>
          <a:chOff x="0" y="0"/>
          <a:chExt cx="0" cy="0"/>
        </a:xfrm>
      </p:grpSpPr>
      <p:cxnSp>
        <p:nvCxnSpPr>
          <p:cNvPr id="22" name="Shape 22"/>
          <p:cNvCxnSpPr/>
          <p:nvPr/>
        </p:nvCxnSpPr>
        <p:spPr>
          <a:xfrm>
            <a:off x="2477724" y="415650"/>
            <a:ext cx="6244200" cy="0"/>
          </a:xfrm>
          <a:prstGeom prst="straightConnector1">
            <a:avLst/>
          </a:prstGeom>
          <a:noFill/>
          <a:ln w="38100" cap="flat" cmpd="sng">
            <a:solidFill>
              <a:schemeClr val="dk2"/>
            </a:solidFill>
            <a:prstDash val="solid"/>
            <a:round/>
            <a:headEnd type="none" w="med" len="med"/>
            <a:tailEnd type="none" w="med" len="med"/>
          </a:ln>
        </p:spPr>
      </p:cxnSp>
      <p:cxnSp>
        <p:nvCxnSpPr>
          <p:cNvPr id="23" name="Shape 23"/>
          <p:cNvCxnSpPr/>
          <p:nvPr/>
        </p:nvCxnSpPr>
        <p:spPr>
          <a:xfrm>
            <a:off x="2477724" y="4740000"/>
            <a:ext cx="6244200" cy="0"/>
          </a:xfrm>
          <a:prstGeom prst="straightConnector1">
            <a:avLst/>
          </a:prstGeom>
          <a:noFill/>
          <a:ln w="19050" cap="flat" cmpd="sng">
            <a:solidFill>
              <a:schemeClr val="dk2"/>
            </a:solidFill>
            <a:prstDash val="solid"/>
            <a:round/>
            <a:headEnd type="none" w="med" len="med"/>
            <a:tailEnd type="none" w="med" len="med"/>
          </a:ln>
        </p:spPr>
      </p:cxnSp>
      <p:cxnSp>
        <p:nvCxnSpPr>
          <p:cNvPr id="24" name="Shape 24"/>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25" name="Shape 25"/>
          <p:cNvSpPr txBox="1">
            <a:spLocks noGrp="1"/>
          </p:cNvSpPr>
          <p:nvPr>
            <p:ph type="title"/>
          </p:nvPr>
        </p:nvSpPr>
        <p:spPr>
          <a:xfrm>
            <a:off x="2400250" y="575950"/>
            <a:ext cx="6321600" cy="635400"/>
          </a:xfrm>
          <a:prstGeom prst="rect">
            <a:avLst/>
          </a:prstGeom>
        </p:spPr>
        <p:txBody>
          <a:bodyPr wrap="square" lIns="91425" tIns="91425" rIns="91425" bIns="91425" anchor="t" anchorCtr="0"/>
          <a:lstStyle>
            <a:lvl1pPr lvl="0" rtl="0">
              <a:spcBef>
                <a:spcPts val="0"/>
              </a:spcBef>
              <a:buSzPts val="3000"/>
              <a:buNone/>
              <a:defRPr/>
            </a:lvl1pPr>
            <a:lvl2pPr lvl="1" rtl="0">
              <a:spcBef>
                <a:spcPts val="0"/>
              </a:spcBef>
              <a:buSzPts val="3000"/>
              <a:buNone/>
              <a:defRPr/>
            </a:lvl2pPr>
            <a:lvl3pPr lvl="2" rtl="0">
              <a:spcBef>
                <a:spcPts val="0"/>
              </a:spcBef>
              <a:buSzPts val="3000"/>
              <a:buNone/>
              <a:defRPr/>
            </a:lvl3pPr>
            <a:lvl4pPr lvl="3" rtl="0">
              <a:spcBef>
                <a:spcPts val="0"/>
              </a:spcBef>
              <a:buSzPts val="3000"/>
              <a:buNone/>
              <a:defRPr/>
            </a:lvl4pPr>
            <a:lvl5pPr lvl="4" rtl="0">
              <a:spcBef>
                <a:spcPts val="0"/>
              </a:spcBef>
              <a:buSzPts val="3000"/>
              <a:buNone/>
              <a:defRPr/>
            </a:lvl5pPr>
            <a:lvl6pPr lvl="5" rtl="0">
              <a:spcBef>
                <a:spcPts val="0"/>
              </a:spcBef>
              <a:buSzPts val="3000"/>
              <a:buNone/>
              <a:defRPr/>
            </a:lvl6pPr>
            <a:lvl7pPr lvl="6" rtl="0">
              <a:spcBef>
                <a:spcPts val="0"/>
              </a:spcBef>
              <a:buSzPts val="3000"/>
              <a:buNone/>
              <a:defRPr/>
            </a:lvl7pPr>
            <a:lvl8pPr lvl="7" rtl="0">
              <a:spcBef>
                <a:spcPts val="0"/>
              </a:spcBef>
              <a:buSzPts val="3000"/>
              <a:buNone/>
              <a:defRPr/>
            </a:lvl8pPr>
            <a:lvl9pPr lvl="8" rtl="0">
              <a:spcBef>
                <a:spcPts val="0"/>
              </a:spcBef>
              <a:buSzPts val="3000"/>
              <a:buNone/>
              <a:defRPr/>
            </a:lvl9pPr>
          </a:lstStyle>
          <a:p>
            <a:endParaRPr/>
          </a:p>
        </p:txBody>
      </p:sp>
      <p:sp>
        <p:nvSpPr>
          <p:cNvPr id="26" name="Shape 26"/>
          <p:cNvSpPr txBox="1">
            <a:spLocks noGrp="1"/>
          </p:cNvSpPr>
          <p:nvPr>
            <p:ph type="body" idx="1"/>
          </p:nvPr>
        </p:nvSpPr>
        <p:spPr>
          <a:xfrm>
            <a:off x="2410112" y="1595776"/>
            <a:ext cx="6321600" cy="3002400"/>
          </a:xfrm>
          <a:prstGeom prst="rect">
            <a:avLst/>
          </a:prstGeom>
        </p:spPr>
        <p:txBody>
          <a:bodyPr wrap="square" lIns="91425" tIns="91425" rIns="91425" bIns="91425" anchor="t" anchorCtr="0"/>
          <a:lstStyle>
            <a:lvl1pPr lvl="0" rtl="0">
              <a:spcBef>
                <a:spcPts val="0"/>
              </a:spcBef>
              <a:buSzPts val="1800"/>
              <a:buChar char="●"/>
              <a:defRPr/>
            </a:lvl1pPr>
            <a:lvl2pPr lvl="1" rtl="0">
              <a:spcBef>
                <a:spcPts val="0"/>
              </a:spcBef>
              <a:buSzPts val="1400"/>
              <a:buChar char="○"/>
              <a:defRPr/>
            </a:lvl2pPr>
            <a:lvl3pPr lvl="2" rtl="0">
              <a:spcBef>
                <a:spcPts val="0"/>
              </a:spcBef>
              <a:buSzPts val="1400"/>
              <a:buChar char="■"/>
              <a:defRPr/>
            </a:lvl3pPr>
            <a:lvl4pPr lvl="3" rtl="0">
              <a:spcBef>
                <a:spcPts val="0"/>
              </a:spcBef>
              <a:buSzPts val="1400"/>
              <a:buChar char="●"/>
              <a:defRPr/>
            </a:lvl4pPr>
            <a:lvl5pPr lvl="4" rtl="0">
              <a:spcBef>
                <a:spcPts val="0"/>
              </a:spcBef>
              <a:buSzPts val="1400"/>
              <a:buChar char="○"/>
              <a:defRPr/>
            </a:lvl5pPr>
            <a:lvl6pPr lvl="5" rtl="0">
              <a:spcBef>
                <a:spcPts val="0"/>
              </a:spcBef>
              <a:buSzPts val="1400"/>
              <a:buChar char="■"/>
              <a:defRPr/>
            </a:lvl6pPr>
            <a:lvl7pPr lvl="6" rtl="0">
              <a:spcBef>
                <a:spcPts val="0"/>
              </a:spcBef>
              <a:buSzPts val="1400"/>
              <a:buChar char="●"/>
              <a:defRPr/>
            </a:lvl7pPr>
            <a:lvl8pPr lvl="7" rtl="0">
              <a:spcBef>
                <a:spcPts val="0"/>
              </a:spcBef>
              <a:buSzPts val="1400"/>
              <a:buChar char="○"/>
              <a:defRPr/>
            </a:lvl8pPr>
            <a:lvl9pPr lvl="8" rtl="0">
              <a:spcBef>
                <a:spcPts val="0"/>
              </a:spcBef>
              <a:buSzPts val="1400"/>
              <a:buChar char="■"/>
              <a:defRPr/>
            </a:lvl9pPr>
          </a:lstStyle>
          <a:p>
            <a:endParaRPr/>
          </a:p>
        </p:txBody>
      </p:sp>
      <p:sp>
        <p:nvSpPr>
          <p:cNvPr id="27" name="Shape 27"/>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8"/>
        <p:cNvGrpSpPr/>
        <p:nvPr/>
      </p:nvGrpSpPr>
      <p:grpSpPr>
        <a:xfrm>
          <a:off x="0" y="0"/>
          <a:ext cx="0" cy="0"/>
          <a:chOff x="0" y="0"/>
          <a:chExt cx="0" cy="0"/>
        </a:xfrm>
      </p:grpSpPr>
      <p:cxnSp>
        <p:nvCxnSpPr>
          <p:cNvPr id="29" name="Shape 29"/>
          <p:cNvCxnSpPr/>
          <p:nvPr/>
        </p:nvCxnSpPr>
        <p:spPr>
          <a:xfrm>
            <a:off x="2477724" y="415650"/>
            <a:ext cx="6244200" cy="0"/>
          </a:xfrm>
          <a:prstGeom prst="straightConnector1">
            <a:avLst/>
          </a:prstGeom>
          <a:noFill/>
          <a:ln w="38100" cap="flat" cmpd="sng">
            <a:solidFill>
              <a:schemeClr val="dk2"/>
            </a:solidFill>
            <a:prstDash val="solid"/>
            <a:round/>
            <a:headEnd type="none" w="med" len="med"/>
            <a:tailEnd type="none" w="med" len="med"/>
          </a:ln>
        </p:spPr>
      </p:cxnSp>
      <p:cxnSp>
        <p:nvCxnSpPr>
          <p:cNvPr id="30" name="Shape 30"/>
          <p:cNvCxnSpPr/>
          <p:nvPr/>
        </p:nvCxnSpPr>
        <p:spPr>
          <a:xfrm>
            <a:off x="2477724" y="4740000"/>
            <a:ext cx="6244200" cy="0"/>
          </a:xfrm>
          <a:prstGeom prst="straightConnector1">
            <a:avLst/>
          </a:prstGeom>
          <a:noFill/>
          <a:ln w="19050" cap="flat" cmpd="sng">
            <a:solidFill>
              <a:schemeClr val="dk2"/>
            </a:solidFill>
            <a:prstDash val="solid"/>
            <a:round/>
            <a:headEnd type="none" w="med" len="med"/>
            <a:tailEnd type="none" w="med" len="med"/>
          </a:ln>
        </p:spPr>
      </p:cxnSp>
      <p:cxnSp>
        <p:nvCxnSpPr>
          <p:cNvPr id="31" name="Shape 31"/>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32" name="Shape 32"/>
          <p:cNvSpPr txBox="1">
            <a:spLocks noGrp="1"/>
          </p:cNvSpPr>
          <p:nvPr>
            <p:ph type="title"/>
          </p:nvPr>
        </p:nvSpPr>
        <p:spPr>
          <a:xfrm>
            <a:off x="2400250" y="575950"/>
            <a:ext cx="6321600" cy="635400"/>
          </a:xfrm>
          <a:prstGeom prst="rect">
            <a:avLst/>
          </a:prstGeom>
        </p:spPr>
        <p:txBody>
          <a:bodyPr wrap="square" lIns="91425" tIns="91425" rIns="91425" bIns="91425" anchor="t" anchorCtr="0"/>
          <a:lstStyle>
            <a:lvl1pPr lvl="0" rtl="0">
              <a:spcBef>
                <a:spcPts val="0"/>
              </a:spcBef>
              <a:buSzPts val="3000"/>
              <a:buNone/>
              <a:defRPr/>
            </a:lvl1pPr>
            <a:lvl2pPr lvl="1" rtl="0">
              <a:spcBef>
                <a:spcPts val="0"/>
              </a:spcBef>
              <a:buSzPts val="3000"/>
              <a:buNone/>
              <a:defRPr/>
            </a:lvl2pPr>
            <a:lvl3pPr lvl="2" rtl="0">
              <a:spcBef>
                <a:spcPts val="0"/>
              </a:spcBef>
              <a:buSzPts val="3000"/>
              <a:buNone/>
              <a:defRPr/>
            </a:lvl3pPr>
            <a:lvl4pPr lvl="3" rtl="0">
              <a:spcBef>
                <a:spcPts val="0"/>
              </a:spcBef>
              <a:buSzPts val="3000"/>
              <a:buNone/>
              <a:defRPr/>
            </a:lvl4pPr>
            <a:lvl5pPr lvl="4" rtl="0">
              <a:spcBef>
                <a:spcPts val="0"/>
              </a:spcBef>
              <a:buSzPts val="3000"/>
              <a:buNone/>
              <a:defRPr/>
            </a:lvl5pPr>
            <a:lvl6pPr lvl="5" rtl="0">
              <a:spcBef>
                <a:spcPts val="0"/>
              </a:spcBef>
              <a:buSzPts val="3000"/>
              <a:buNone/>
              <a:defRPr/>
            </a:lvl6pPr>
            <a:lvl7pPr lvl="6" rtl="0">
              <a:spcBef>
                <a:spcPts val="0"/>
              </a:spcBef>
              <a:buSzPts val="3000"/>
              <a:buNone/>
              <a:defRPr/>
            </a:lvl7pPr>
            <a:lvl8pPr lvl="7" rtl="0">
              <a:spcBef>
                <a:spcPts val="0"/>
              </a:spcBef>
              <a:buSzPts val="3000"/>
              <a:buNone/>
              <a:defRPr/>
            </a:lvl8pPr>
            <a:lvl9pPr lvl="8" rtl="0">
              <a:spcBef>
                <a:spcPts val="0"/>
              </a:spcBef>
              <a:buSzPts val="3000"/>
              <a:buNone/>
              <a:defRPr/>
            </a:lvl9pPr>
          </a:lstStyle>
          <a:p>
            <a:endParaRPr/>
          </a:p>
        </p:txBody>
      </p:sp>
      <p:sp>
        <p:nvSpPr>
          <p:cNvPr id="33" name="Shape 33"/>
          <p:cNvSpPr txBox="1">
            <a:spLocks noGrp="1"/>
          </p:cNvSpPr>
          <p:nvPr>
            <p:ph type="body" idx="1"/>
          </p:nvPr>
        </p:nvSpPr>
        <p:spPr>
          <a:xfrm>
            <a:off x="2400303" y="1602675"/>
            <a:ext cx="3071400" cy="3002400"/>
          </a:xfrm>
          <a:prstGeom prst="rect">
            <a:avLst/>
          </a:prstGeom>
        </p:spPr>
        <p:txBody>
          <a:bodyPr wrap="square" lIns="91425" tIns="91425" rIns="91425" bIns="91425" anchor="t" anchorCtr="0"/>
          <a:lstStyle>
            <a:lvl1pPr lvl="0" rtl="0">
              <a:spcBef>
                <a:spcPts val="0"/>
              </a:spcBef>
              <a:buSzPts val="1400"/>
              <a:buChar char="●"/>
              <a:defRPr sz="1400"/>
            </a:lvl1pPr>
            <a:lvl2pPr lvl="1" rtl="0">
              <a:spcBef>
                <a:spcPts val="0"/>
              </a:spcBef>
              <a:buSzPts val="1200"/>
              <a:buChar char="○"/>
              <a:defRPr sz="1200"/>
            </a:lvl2pPr>
            <a:lvl3pPr lvl="2" rtl="0">
              <a:spcBef>
                <a:spcPts val="0"/>
              </a:spcBef>
              <a:buSzPts val="1200"/>
              <a:buChar char="■"/>
              <a:defRPr sz="1200"/>
            </a:lvl3pPr>
            <a:lvl4pPr lvl="3" rtl="0">
              <a:spcBef>
                <a:spcPts val="0"/>
              </a:spcBef>
              <a:buSzPts val="1200"/>
              <a:buChar char="●"/>
              <a:defRPr sz="1200"/>
            </a:lvl4pPr>
            <a:lvl5pPr lvl="4" rtl="0">
              <a:spcBef>
                <a:spcPts val="0"/>
              </a:spcBef>
              <a:buSzPts val="1200"/>
              <a:buChar char="○"/>
              <a:defRPr sz="1200"/>
            </a:lvl5pPr>
            <a:lvl6pPr lvl="5" rtl="0">
              <a:spcBef>
                <a:spcPts val="0"/>
              </a:spcBef>
              <a:buSzPts val="1200"/>
              <a:buChar char="■"/>
              <a:defRPr sz="1200"/>
            </a:lvl6pPr>
            <a:lvl7pPr lvl="6" rtl="0">
              <a:spcBef>
                <a:spcPts val="0"/>
              </a:spcBef>
              <a:buSzPts val="1200"/>
              <a:buChar char="●"/>
              <a:defRPr sz="1200"/>
            </a:lvl7pPr>
            <a:lvl8pPr lvl="7" rtl="0">
              <a:spcBef>
                <a:spcPts val="0"/>
              </a:spcBef>
              <a:buSzPts val="1200"/>
              <a:buChar char="○"/>
              <a:defRPr sz="1200"/>
            </a:lvl8pPr>
            <a:lvl9pPr lvl="8" rtl="0">
              <a:spcBef>
                <a:spcPts val="0"/>
              </a:spcBef>
              <a:buSzPts val="1200"/>
              <a:buChar char="■"/>
              <a:defRPr sz="1200"/>
            </a:lvl9pPr>
          </a:lstStyle>
          <a:p>
            <a:endParaRPr/>
          </a:p>
        </p:txBody>
      </p:sp>
      <p:sp>
        <p:nvSpPr>
          <p:cNvPr id="34" name="Shape 34"/>
          <p:cNvSpPr txBox="1">
            <a:spLocks noGrp="1"/>
          </p:cNvSpPr>
          <p:nvPr>
            <p:ph type="body" idx="2"/>
          </p:nvPr>
        </p:nvSpPr>
        <p:spPr>
          <a:xfrm>
            <a:off x="5650572" y="1602675"/>
            <a:ext cx="3071400" cy="3002400"/>
          </a:xfrm>
          <a:prstGeom prst="rect">
            <a:avLst/>
          </a:prstGeom>
        </p:spPr>
        <p:txBody>
          <a:bodyPr wrap="square" lIns="91425" tIns="91425" rIns="91425" bIns="91425" anchor="t" anchorCtr="0"/>
          <a:lstStyle>
            <a:lvl1pPr lvl="0" rtl="0">
              <a:spcBef>
                <a:spcPts val="0"/>
              </a:spcBef>
              <a:buSzPts val="1400"/>
              <a:buChar char="●"/>
              <a:defRPr sz="1400"/>
            </a:lvl1pPr>
            <a:lvl2pPr lvl="1" rtl="0">
              <a:spcBef>
                <a:spcPts val="0"/>
              </a:spcBef>
              <a:buSzPts val="1200"/>
              <a:buChar char="○"/>
              <a:defRPr sz="1200"/>
            </a:lvl2pPr>
            <a:lvl3pPr lvl="2" rtl="0">
              <a:spcBef>
                <a:spcPts val="0"/>
              </a:spcBef>
              <a:buSzPts val="1200"/>
              <a:buChar char="■"/>
              <a:defRPr sz="1200"/>
            </a:lvl3pPr>
            <a:lvl4pPr lvl="3" rtl="0">
              <a:spcBef>
                <a:spcPts val="0"/>
              </a:spcBef>
              <a:buSzPts val="1200"/>
              <a:buChar char="●"/>
              <a:defRPr sz="1200"/>
            </a:lvl4pPr>
            <a:lvl5pPr lvl="4" rtl="0">
              <a:spcBef>
                <a:spcPts val="0"/>
              </a:spcBef>
              <a:buSzPts val="1200"/>
              <a:buChar char="○"/>
              <a:defRPr sz="1200"/>
            </a:lvl5pPr>
            <a:lvl6pPr lvl="5" rtl="0">
              <a:spcBef>
                <a:spcPts val="0"/>
              </a:spcBef>
              <a:buSzPts val="1200"/>
              <a:buChar char="■"/>
              <a:defRPr sz="1200"/>
            </a:lvl6pPr>
            <a:lvl7pPr lvl="6" rtl="0">
              <a:spcBef>
                <a:spcPts val="0"/>
              </a:spcBef>
              <a:buSzPts val="1200"/>
              <a:buChar char="●"/>
              <a:defRPr sz="1200"/>
            </a:lvl7pPr>
            <a:lvl8pPr lvl="7" rtl="0">
              <a:spcBef>
                <a:spcPts val="0"/>
              </a:spcBef>
              <a:buSzPts val="1200"/>
              <a:buChar char="○"/>
              <a:defRPr sz="1200"/>
            </a:lvl8pPr>
            <a:lvl9pPr lvl="8" rtl="0">
              <a:spcBef>
                <a:spcPts val="0"/>
              </a:spcBef>
              <a:buSzPts val="1200"/>
              <a:buChar char="■"/>
              <a:defRPr sz="1200"/>
            </a:lvl9pPr>
          </a:lstStyle>
          <a:p>
            <a:endParaRPr/>
          </a:p>
        </p:txBody>
      </p:sp>
      <p:sp>
        <p:nvSpPr>
          <p:cNvPr id="35" name="Shape 35"/>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03300" y="411575"/>
            <a:ext cx="8520600" cy="639600"/>
          </a:xfrm>
          <a:prstGeom prst="rect">
            <a:avLst/>
          </a:prstGeom>
        </p:spPr>
        <p:txBody>
          <a:bodyPr wrap="square" lIns="91425" tIns="91425" rIns="91425" bIns="91425" anchor="t" anchorCtr="0"/>
          <a:lstStyle>
            <a:lvl1pPr lvl="0" rtl="0">
              <a:spcBef>
                <a:spcPts val="0"/>
              </a:spcBef>
              <a:buSzPts val="3000"/>
              <a:buNone/>
              <a:defRPr/>
            </a:lvl1pPr>
            <a:lvl2pPr lvl="1" rtl="0">
              <a:spcBef>
                <a:spcPts val="0"/>
              </a:spcBef>
              <a:buSzPts val="3000"/>
              <a:buNone/>
              <a:defRPr/>
            </a:lvl2pPr>
            <a:lvl3pPr lvl="2" rtl="0">
              <a:spcBef>
                <a:spcPts val="0"/>
              </a:spcBef>
              <a:buSzPts val="3000"/>
              <a:buNone/>
              <a:defRPr/>
            </a:lvl3pPr>
            <a:lvl4pPr lvl="3" rtl="0">
              <a:spcBef>
                <a:spcPts val="0"/>
              </a:spcBef>
              <a:buSzPts val="3000"/>
              <a:buNone/>
              <a:defRPr/>
            </a:lvl4pPr>
            <a:lvl5pPr lvl="4" rtl="0">
              <a:spcBef>
                <a:spcPts val="0"/>
              </a:spcBef>
              <a:buSzPts val="3000"/>
              <a:buNone/>
              <a:defRPr/>
            </a:lvl5pPr>
            <a:lvl6pPr lvl="5" rtl="0">
              <a:spcBef>
                <a:spcPts val="0"/>
              </a:spcBef>
              <a:buSzPts val="3000"/>
              <a:buNone/>
              <a:defRPr/>
            </a:lvl6pPr>
            <a:lvl7pPr lvl="6" rtl="0">
              <a:spcBef>
                <a:spcPts val="0"/>
              </a:spcBef>
              <a:buSzPts val="3000"/>
              <a:buNone/>
              <a:defRPr/>
            </a:lvl7pPr>
            <a:lvl8pPr lvl="7" rtl="0">
              <a:spcBef>
                <a:spcPts val="0"/>
              </a:spcBef>
              <a:buSzPts val="3000"/>
              <a:buNone/>
              <a:defRPr/>
            </a:lvl8pPr>
            <a:lvl9pPr lvl="8" rtl="0">
              <a:spcBef>
                <a:spcPts val="0"/>
              </a:spcBef>
              <a:buSzPts val="3000"/>
              <a:buNone/>
              <a:defRPr/>
            </a:lvl9pPr>
          </a:lstStyle>
          <a:p>
            <a:endParaRPr/>
          </a:p>
        </p:txBody>
      </p:sp>
      <p:sp>
        <p:nvSpPr>
          <p:cNvPr id="38" name="Shape 38"/>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9"/>
        <p:cNvGrpSpPr/>
        <p:nvPr/>
      </p:nvGrpSpPr>
      <p:grpSpPr>
        <a:xfrm>
          <a:off x="0" y="0"/>
          <a:ext cx="0" cy="0"/>
          <a:chOff x="0" y="0"/>
          <a:chExt cx="0" cy="0"/>
        </a:xfrm>
      </p:grpSpPr>
      <p:cxnSp>
        <p:nvCxnSpPr>
          <p:cNvPr id="40" name="Shape 40"/>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41" name="Shape 41"/>
          <p:cNvSpPr txBox="1">
            <a:spLocks noGrp="1"/>
          </p:cNvSpPr>
          <p:nvPr>
            <p:ph type="title"/>
          </p:nvPr>
        </p:nvSpPr>
        <p:spPr>
          <a:xfrm>
            <a:off x="319500" y="936600"/>
            <a:ext cx="2808000" cy="755700"/>
          </a:xfrm>
          <a:prstGeom prst="rect">
            <a:avLst/>
          </a:prstGeom>
        </p:spPr>
        <p:txBody>
          <a:bodyPr wrap="square" lIns="91425" tIns="91425" rIns="91425" bIns="91425" anchor="b" anchorCtr="0"/>
          <a:lstStyle>
            <a:lvl1pPr lvl="0" rtl="0">
              <a:spcBef>
                <a:spcPts val="0"/>
              </a:spcBef>
              <a:buSzPts val="2400"/>
              <a:buNone/>
              <a:defRPr sz="2400"/>
            </a:lvl1pPr>
            <a:lvl2pPr lvl="1" rtl="0">
              <a:spcBef>
                <a:spcPts val="0"/>
              </a:spcBef>
              <a:buSzPts val="2400"/>
              <a:buNone/>
              <a:defRPr sz="2400"/>
            </a:lvl2pPr>
            <a:lvl3pPr lvl="2" rtl="0">
              <a:spcBef>
                <a:spcPts val="0"/>
              </a:spcBef>
              <a:buSzPts val="2400"/>
              <a:buNone/>
              <a:defRPr sz="2400"/>
            </a:lvl3pPr>
            <a:lvl4pPr lvl="3" rtl="0">
              <a:spcBef>
                <a:spcPts val="0"/>
              </a:spcBef>
              <a:buSzPts val="2400"/>
              <a:buNone/>
              <a:defRPr sz="2400"/>
            </a:lvl4pPr>
            <a:lvl5pPr lvl="4" rtl="0">
              <a:spcBef>
                <a:spcPts val="0"/>
              </a:spcBef>
              <a:buSzPts val="2400"/>
              <a:buNone/>
              <a:defRPr sz="2400"/>
            </a:lvl5pPr>
            <a:lvl6pPr lvl="5" rtl="0">
              <a:spcBef>
                <a:spcPts val="0"/>
              </a:spcBef>
              <a:buSzPts val="2400"/>
              <a:buNone/>
              <a:defRPr sz="2400"/>
            </a:lvl6pPr>
            <a:lvl7pPr lvl="6" rtl="0">
              <a:spcBef>
                <a:spcPts val="0"/>
              </a:spcBef>
              <a:buSzPts val="2400"/>
              <a:buNone/>
              <a:defRPr sz="2400"/>
            </a:lvl7pPr>
            <a:lvl8pPr lvl="7" rtl="0">
              <a:spcBef>
                <a:spcPts val="0"/>
              </a:spcBef>
              <a:buSzPts val="2400"/>
              <a:buNone/>
              <a:defRPr sz="2400"/>
            </a:lvl8pPr>
            <a:lvl9pPr lvl="8" rtl="0">
              <a:spcBef>
                <a:spcPts val="0"/>
              </a:spcBef>
              <a:buSzPts val="2400"/>
              <a:buNone/>
              <a:defRPr sz="2400"/>
            </a:lvl9pPr>
          </a:lstStyle>
          <a:p>
            <a:endParaRPr/>
          </a:p>
        </p:txBody>
      </p:sp>
      <p:sp>
        <p:nvSpPr>
          <p:cNvPr id="42" name="Shape 42"/>
          <p:cNvSpPr txBox="1">
            <a:spLocks noGrp="1"/>
          </p:cNvSpPr>
          <p:nvPr>
            <p:ph type="body" idx="1"/>
          </p:nvPr>
        </p:nvSpPr>
        <p:spPr>
          <a:xfrm>
            <a:off x="319500" y="1846804"/>
            <a:ext cx="2808000" cy="2806200"/>
          </a:xfrm>
          <a:prstGeom prst="rect">
            <a:avLst/>
          </a:prstGeom>
        </p:spPr>
        <p:txBody>
          <a:bodyPr wrap="square" lIns="91425" tIns="91425" rIns="91425" bIns="91425" anchor="t" anchorCtr="0"/>
          <a:lstStyle>
            <a:lvl1pPr lvl="0" rtl="0">
              <a:spcBef>
                <a:spcPts val="0"/>
              </a:spcBef>
              <a:buSzPts val="1200"/>
              <a:buChar char="●"/>
              <a:defRPr sz="1200"/>
            </a:lvl1pPr>
            <a:lvl2pPr lvl="1" rtl="0">
              <a:spcBef>
                <a:spcPts val="0"/>
              </a:spcBef>
              <a:buSzPts val="1200"/>
              <a:buChar char="○"/>
              <a:defRPr sz="1200"/>
            </a:lvl2pPr>
            <a:lvl3pPr lvl="2" rtl="0">
              <a:spcBef>
                <a:spcPts val="0"/>
              </a:spcBef>
              <a:buSzPts val="1200"/>
              <a:buChar char="■"/>
              <a:defRPr sz="1200"/>
            </a:lvl3pPr>
            <a:lvl4pPr lvl="3" rtl="0">
              <a:spcBef>
                <a:spcPts val="0"/>
              </a:spcBef>
              <a:buSzPts val="1200"/>
              <a:buChar char="●"/>
              <a:defRPr sz="1200"/>
            </a:lvl4pPr>
            <a:lvl5pPr lvl="4" rtl="0">
              <a:spcBef>
                <a:spcPts val="0"/>
              </a:spcBef>
              <a:buSzPts val="1200"/>
              <a:buChar char="○"/>
              <a:defRPr sz="1200"/>
            </a:lvl5pPr>
            <a:lvl6pPr lvl="5" rtl="0">
              <a:spcBef>
                <a:spcPts val="0"/>
              </a:spcBef>
              <a:buSzPts val="1200"/>
              <a:buChar char="■"/>
              <a:defRPr sz="1200"/>
            </a:lvl6pPr>
            <a:lvl7pPr lvl="6" rtl="0">
              <a:spcBef>
                <a:spcPts val="0"/>
              </a:spcBef>
              <a:buSzPts val="1200"/>
              <a:buChar char="●"/>
              <a:defRPr sz="1200"/>
            </a:lvl7pPr>
            <a:lvl8pPr lvl="7" rtl="0">
              <a:spcBef>
                <a:spcPts val="0"/>
              </a:spcBef>
              <a:buSzPts val="1200"/>
              <a:buChar char="○"/>
              <a:defRPr sz="1200"/>
            </a:lvl8pPr>
            <a:lvl9pPr lvl="8" rtl="0">
              <a:spcBef>
                <a:spcPts val="0"/>
              </a:spcBef>
              <a:buSzPts val="1200"/>
              <a:buChar char="■"/>
              <a:defRPr sz="1200"/>
            </a:lvl9pPr>
          </a:lstStyle>
          <a:p>
            <a:endParaRPr/>
          </a:p>
        </p:txBody>
      </p:sp>
      <p:sp>
        <p:nvSpPr>
          <p:cNvPr id="43" name="Shape 43"/>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rgbClr val="353535"/>
        </a:solidFill>
        <a:effectLst/>
      </p:bgPr>
    </p:bg>
    <p:spTree>
      <p:nvGrpSpPr>
        <p:cNvPr id="1" name="Shape 44"/>
        <p:cNvGrpSpPr/>
        <p:nvPr/>
      </p:nvGrpSpPr>
      <p:grpSpPr>
        <a:xfrm>
          <a:off x="0" y="0"/>
          <a:ext cx="0" cy="0"/>
          <a:chOff x="0" y="0"/>
          <a:chExt cx="0" cy="0"/>
        </a:xfrm>
      </p:grpSpPr>
      <p:cxnSp>
        <p:nvCxnSpPr>
          <p:cNvPr id="45" name="Shape 45"/>
          <p:cNvCxnSpPr/>
          <p:nvPr/>
        </p:nvCxnSpPr>
        <p:spPr>
          <a:xfrm>
            <a:off x="425198" y="415650"/>
            <a:ext cx="183300" cy="0"/>
          </a:xfrm>
          <a:prstGeom prst="straightConnector1">
            <a:avLst/>
          </a:prstGeom>
          <a:noFill/>
          <a:ln w="19050" cap="flat" cmpd="sng">
            <a:solidFill>
              <a:schemeClr val="lt1"/>
            </a:solidFill>
            <a:prstDash val="solid"/>
            <a:round/>
            <a:headEnd type="none" w="med" len="med"/>
            <a:tailEnd type="none" w="med" len="med"/>
          </a:ln>
        </p:spPr>
      </p:cxnSp>
      <p:sp>
        <p:nvSpPr>
          <p:cNvPr id="46" name="Shape 46"/>
          <p:cNvSpPr txBox="1">
            <a:spLocks noGrp="1"/>
          </p:cNvSpPr>
          <p:nvPr>
            <p:ph type="title"/>
          </p:nvPr>
        </p:nvSpPr>
        <p:spPr>
          <a:xfrm>
            <a:off x="283103" y="712141"/>
            <a:ext cx="6244200" cy="3835500"/>
          </a:xfrm>
          <a:prstGeom prst="rect">
            <a:avLst/>
          </a:prstGeom>
        </p:spPr>
        <p:txBody>
          <a:bodyPr wrap="square" lIns="91425" tIns="91425" rIns="91425" bIns="91425" anchor="ctr" anchorCtr="0"/>
          <a:lstStyle>
            <a:lvl1pPr lvl="0" rtl="0">
              <a:spcBef>
                <a:spcPts val="0"/>
              </a:spcBef>
              <a:buClr>
                <a:schemeClr val="lt1"/>
              </a:buClr>
              <a:buSzPts val="4800"/>
              <a:buNone/>
              <a:defRPr sz="4800">
                <a:solidFill>
                  <a:schemeClr val="lt1"/>
                </a:solidFill>
              </a:defRPr>
            </a:lvl1pPr>
            <a:lvl2pPr lvl="1" rtl="0">
              <a:spcBef>
                <a:spcPts val="0"/>
              </a:spcBef>
              <a:buClr>
                <a:schemeClr val="lt1"/>
              </a:buClr>
              <a:buSzPts val="4800"/>
              <a:buNone/>
              <a:defRPr sz="4800">
                <a:solidFill>
                  <a:schemeClr val="lt1"/>
                </a:solidFill>
              </a:defRPr>
            </a:lvl2pPr>
            <a:lvl3pPr lvl="2" rtl="0">
              <a:spcBef>
                <a:spcPts val="0"/>
              </a:spcBef>
              <a:buClr>
                <a:schemeClr val="lt1"/>
              </a:buClr>
              <a:buSzPts val="4800"/>
              <a:buNone/>
              <a:defRPr sz="4800">
                <a:solidFill>
                  <a:schemeClr val="lt1"/>
                </a:solidFill>
              </a:defRPr>
            </a:lvl3pPr>
            <a:lvl4pPr lvl="3" rtl="0">
              <a:spcBef>
                <a:spcPts val="0"/>
              </a:spcBef>
              <a:buClr>
                <a:schemeClr val="lt1"/>
              </a:buClr>
              <a:buSzPts val="4800"/>
              <a:buNone/>
              <a:defRPr sz="4800">
                <a:solidFill>
                  <a:schemeClr val="lt1"/>
                </a:solidFill>
              </a:defRPr>
            </a:lvl4pPr>
            <a:lvl5pPr lvl="4" rtl="0">
              <a:spcBef>
                <a:spcPts val="0"/>
              </a:spcBef>
              <a:buClr>
                <a:schemeClr val="lt1"/>
              </a:buClr>
              <a:buSzPts val="4800"/>
              <a:buNone/>
              <a:defRPr sz="4800">
                <a:solidFill>
                  <a:schemeClr val="lt1"/>
                </a:solidFill>
              </a:defRPr>
            </a:lvl5pPr>
            <a:lvl6pPr lvl="5" rtl="0">
              <a:spcBef>
                <a:spcPts val="0"/>
              </a:spcBef>
              <a:buClr>
                <a:schemeClr val="lt1"/>
              </a:buClr>
              <a:buSzPts val="4800"/>
              <a:buNone/>
              <a:defRPr sz="4800">
                <a:solidFill>
                  <a:schemeClr val="lt1"/>
                </a:solidFill>
              </a:defRPr>
            </a:lvl6pPr>
            <a:lvl7pPr lvl="6" rtl="0">
              <a:spcBef>
                <a:spcPts val="0"/>
              </a:spcBef>
              <a:buClr>
                <a:schemeClr val="lt1"/>
              </a:buClr>
              <a:buSzPts val="4800"/>
              <a:buNone/>
              <a:defRPr sz="4800">
                <a:solidFill>
                  <a:schemeClr val="lt1"/>
                </a:solidFill>
              </a:defRPr>
            </a:lvl7pPr>
            <a:lvl8pPr lvl="7" rtl="0">
              <a:spcBef>
                <a:spcPts val="0"/>
              </a:spcBef>
              <a:buClr>
                <a:schemeClr val="lt1"/>
              </a:buClr>
              <a:buSzPts val="4800"/>
              <a:buNone/>
              <a:defRPr sz="4800">
                <a:solidFill>
                  <a:schemeClr val="lt1"/>
                </a:solidFill>
              </a:defRPr>
            </a:lvl8pPr>
            <a:lvl9pPr lvl="8" rtl="0">
              <a:spcBef>
                <a:spcPts val="0"/>
              </a:spcBef>
              <a:buClr>
                <a:schemeClr val="lt1"/>
              </a:buClr>
              <a:buSzPts val="4800"/>
              <a:buNone/>
              <a:defRPr sz="4800">
                <a:solidFill>
                  <a:schemeClr val="lt1"/>
                </a:solidFill>
              </a:defRPr>
            </a:lvl9pPr>
          </a:lstStyle>
          <a:p>
            <a:endParaRPr/>
          </a:p>
        </p:txBody>
      </p:sp>
      <p:sp>
        <p:nvSpPr>
          <p:cNvPr id="47" name="Shape 47"/>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8"/>
        <p:cNvGrpSpPr/>
        <p:nvPr/>
      </p:nvGrpSpPr>
      <p:grpSpPr>
        <a:xfrm>
          <a:off x="0" y="0"/>
          <a:ext cx="0" cy="0"/>
          <a:chOff x="0" y="0"/>
          <a:chExt cx="0" cy="0"/>
        </a:xfrm>
      </p:grpSpPr>
      <p:sp>
        <p:nvSpPr>
          <p:cNvPr id="49" name="Shape 49"/>
          <p:cNvSpPr/>
          <p:nvPr/>
        </p:nvSpPr>
        <p:spPr>
          <a:xfrm>
            <a:off x="4572000" y="125"/>
            <a:ext cx="4572000" cy="5143500"/>
          </a:xfrm>
          <a:prstGeom prst="rect">
            <a:avLst/>
          </a:prstGeom>
          <a:solidFill>
            <a:schemeClr val="dk1"/>
          </a:solidFill>
          <a:ln>
            <a:noFill/>
          </a:ln>
        </p:spPr>
        <p:txBody>
          <a:bodyPr wrap="square" lIns="91425" tIns="91425" rIns="91425" bIns="91425" anchor="ctr" anchorCtr="0">
            <a:noAutofit/>
          </a:bodyPr>
          <a:lstStyle/>
          <a:p>
            <a:pPr marL="0" lvl="0" indent="0">
              <a:spcBef>
                <a:spcPts val="0"/>
              </a:spcBef>
              <a:buNone/>
            </a:pPr>
            <a:endParaRPr/>
          </a:p>
        </p:txBody>
      </p:sp>
      <p:cxnSp>
        <p:nvCxnSpPr>
          <p:cNvPr id="50" name="Shape 50"/>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51" name="Shape 51"/>
          <p:cNvSpPr txBox="1">
            <a:spLocks noGrp="1"/>
          </p:cNvSpPr>
          <p:nvPr>
            <p:ph type="title"/>
          </p:nvPr>
        </p:nvSpPr>
        <p:spPr>
          <a:xfrm>
            <a:off x="265500" y="1397350"/>
            <a:ext cx="4045200" cy="1318200"/>
          </a:xfrm>
          <a:prstGeom prst="rect">
            <a:avLst/>
          </a:prstGeom>
        </p:spPr>
        <p:txBody>
          <a:bodyPr wrap="square" lIns="91425" tIns="91425" rIns="91425" bIns="91425" anchor="b" anchorCtr="0"/>
          <a:lstStyle>
            <a:lvl1pPr lvl="0" algn="ctr" rtl="0">
              <a:spcBef>
                <a:spcPts val="0"/>
              </a:spcBef>
              <a:buClr>
                <a:schemeClr val="dk1"/>
              </a:buClr>
              <a:buSzPts val="3600"/>
              <a:buNone/>
              <a:defRPr sz="3600">
                <a:solidFill>
                  <a:schemeClr val="dk1"/>
                </a:solidFill>
              </a:defRPr>
            </a:lvl1pPr>
            <a:lvl2pPr lvl="1" algn="ctr" rtl="0">
              <a:spcBef>
                <a:spcPts val="0"/>
              </a:spcBef>
              <a:buClr>
                <a:schemeClr val="dk1"/>
              </a:buClr>
              <a:buSzPts val="3600"/>
              <a:buNone/>
              <a:defRPr sz="3600">
                <a:solidFill>
                  <a:schemeClr val="dk1"/>
                </a:solidFill>
              </a:defRPr>
            </a:lvl2pPr>
            <a:lvl3pPr lvl="2" algn="ctr" rtl="0">
              <a:spcBef>
                <a:spcPts val="0"/>
              </a:spcBef>
              <a:buClr>
                <a:schemeClr val="dk1"/>
              </a:buClr>
              <a:buSzPts val="3600"/>
              <a:buNone/>
              <a:defRPr sz="3600">
                <a:solidFill>
                  <a:schemeClr val="dk1"/>
                </a:solidFill>
              </a:defRPr>
            </a:lvl3pPr>
            <a:lvl4pPr lvl="3" algn="ctr" rtl="0">
              <a:spcBef>
                <a:spcPts val="0"/>
              </a:spcBef>
              <a:buClr>
                <a:schemeClr val="dk1"/>
              </a:buClr>
              <a:buSzPts val="3600"/>
              <a:buNone/>
              <a:defRPr sz="3600">
                <a:solidFill>
                  <a:schemeClr val="dk1"/>
                </a:solidFill>
              </a:defRPr>
            </a:lvl4pPr>
            <a:lvl5pPr lvl="4" algn="ctr" rtl="0">
              <a:spcBef>
                <a:spcPts val="0"/>
              </a:spcBef>
              <a:buClr>
                <a:schemeClr val="dk1"/>
              </a:buClr>
              <a:buSzPts val="3600"/>
              <a:buNone/>
              <a:defRPr sz="3600">
                <a:solidFill>
                  <a:schemeClr val="dk1"/>
                </a:solidFill>
              </a:defRPr>
            </a:lvl5pPr>
            <a:lvl6pPr lvl="5" algn="ctr" rtl="0">
              <a:spcBef>
                <a:spcPts val="0"/>
              </a:spcBef>
              <a:buClr>
                <a:schemeClr val="dk1"/>
              </a:buClr>
              <a:buSzPts val="3600"/>
              <a:buNone/>
              <a:defRPr sz="3600">
                <a:solidFill>
                  <a:schemeClr val="dk1"/>
                </a:solidFill>
              </a:defRPr>
            </a:lvl6pPr>
            <a:lvl7pPr lvl="6" algn="ctr" rtl="0">
              <a:spcBef>
                <a:spcPts val="0"/>
              </a:spcBef>
              <a:buClr>
                <a:schemeClr val="dk1"/>
              </a:buClr>
              <a:buSzPts val="3600"/>
              <a:buNone/>
              <a:defRPr sz="3600">
                <a:solidFill>
                  <a:schemeClr val="dk1"/>
                </a:solidFill>
              </a:defRPr>
            </a:lvl7pPr>
            <a:lvl8pPr lvl="7" algn="ctr" rtl="0">
              <a:spcBef>
                <a:spcPts val="0"/>
              </a:spcBef>
              <a:buClr>
                <a:schemeClr val="dk1"/>
              </a:buClr>
              <a:buSzPts val="3600"/>
              <a:buNone/>
              <a:defRPr sz="3600">
                <a:solidFill>
                  <a:schemeClr val="dk1"/>
                </a:solidFill>
              </a:defRPr>
            </a:lvl8pPr>
            <a:lvl9pPr lvl="8" algn="ctr" rtl="0">
              <a:spcBef>
                <a:spcPts val="0"/>
              </a:spcBef>
              <a:buClr>
                <a:schemeClr val="dk1"/>
              </a:buClr>
              <a:buSzPts val="3600"/>
              <a:buNone/>
              <a:defRPr sz="3600">
                <a:solidFill>
                  <a:schemeClr val="dk1"/>
                </a:solidFill>
              </a:defRPr>
            </a:lvl9pPr>
          </a:lstStyle>
          <a:p>
            <a:endParaRPr/>
          </a:p>
        </p:txBody>
      </p:sp>
      <p:sp>
        <p:nvSpPr>
          <p:cNvPr id="52" name="Shape 52"/>
          <p:cNvSpPr txBox="1">
            <a:spLocks noGrp="1"/>
          </p:cNvSpPr>
          <p:nvPr>
            <p:ph type="subTitle" idx="1"/>
          </p:nvPr>
        </p:nvSpPr>
        <p:spPr>
          <a:xfrm>
            <a:off x="265500" y="2735371"/>
            <a:ext cx="4045200" cy="1345500"/>
          </a:xfrm>
          <a:prstGeom prst="rect">
            <a:avLst/>
          </a:prstGeom>
        </p:spPr>
        <p:txBody>
          <a:bodyPr wrap="square" lIns="91425" tIns="91425" rIns="91425" bIns="91425" anchor="t" anchorCtr="0"/>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3" name="Shape 53"/>
          <p:cNvSpPr txBox="1">
            <a:spLocks noGrp="1"/>
          </p:cNvSpPr>
          <p:nvPr>
            <p:ph type="body" idx="2"/>
          </p:nvPr>
        </p:nvSpPr>
        <p:spPr>
          <a:xfrm>
            <a:off x="4939500" y="724200"/>
            <a:ext cx="3837000" cy="3695100"/>
          </a:xfrm>
          <a:prstGeom prst="rect">
            <a:avLst/>
          </a:prstGeom>
        </p:spPr>
        <p:txBody>
          <a:bodyPr wrap="square" lIns="91425" tIns="91425" rIns="91425" bIns="91425" anchor="ctr" anchorCtr="0"/>
          <a:lstStyle>
            <a:lvl1pPr lvl="0" rtl="0">
              <a:spcBef>
                <a:spcPts val="0"/>
              </a:spcBef>
              <a:buClr>
                <a:schemeClr val="lt1"/>
              </a:buClr>
              <a:buSzPts val="1800"/>
              <a:buChar char="●"/>
              <a:defRPr>
                <a:solidFill>
                  <a:schemeClr val="lt1"/>
                </a:solidFill>
              </a:defRPr>
            </a:lvl1pPr>
            <a:lvl2pPr lvl="1" rtl="0">
              <a:spcBef>
                <a:spcPts val="0"/>
              </a:spcBef>
              <a:buClr>
                <a:schemeClr val="lt1"/>
              </a:buClr>
              <a:buSzPts val="1400"/>
              <a:buChar char="○"/>
              <a:defRPr>
                <a:solidFill>
                  <a:schemeClr val="lt1"/>
                </a:solidFill>
              </a:defRPr>
            </a:lvl2pPr>
            <a:lvl3pPr lvl="2" rtl="0">
              <a:spcBef>
                <a:spcPts val="0"/>
              </a:spcBef>
              <a:buClr>
                <a:schemeClr val="lt1"/>
              </a:buClr>
              <a:buSzPts val="1400"/>
              <a:buChar char="■"/>
              <a:defRPr>
                <a:solidFill>
                  <a:schemeClr val="lt1"/>
                </a:solidFill>
              </a:defRPr>
            </a:lvl3pPr>
            <a:lvl4pPr lvl="3" rtl="0">
              <a:spcBef>
                <a:spcPts val="0"/>
              </a:spcBef>
              <a:buClr>
                <a:schemeClr val="lt1"/>
              </a:buClr>
              <a:buSzPts val="1400"/>
              <a:buChar char="●"/>
              <a:defRPr>
                <a:solidFill>
                  <a:schemeClr val="lt1"/>
                </a:solidFill>
              </a:defRPr>
            </a:lvl4pPr>
            <a:lvl5pPr lvl="4" rtl="0">
              <a:spcBef>
                <a:spcPts val="0"/>
              </a:spcBef>
              <a:buClr>
                <a:schemeClr val="lt1"/>
              </a:buClr>
              <a:buSzPts val="1400"/>
              <a:buChar char="○"/>
              <a:defRPr>
                <a:solidFill>
                  <a:schemeClr val="lt1"/>
                </a:solidFill>
              </a:defRPr>
            </a:lvl5pPr>
            <a:lvl6pPr lvl="5" rtl="0">
              <a:spcBef>
                <a:spcPts val="0"/>
              </a:spcBef>
              <a:buClr>
                <a:schemeClr val="lt1"/>
              </a:buClr>
              <a:buSzPts val="1400"/>
              <a:buChar char="■"/>
              <a:defRPr>
                <a:solidFill>
                  <a:schemeClr val="lt1"/>
                </a:solidFill>
              </a:defRPr>
            </a:lvl6pPr>
            <a:lvl7pPr lvl="6" rtl="0">
              <a:spcBef>
                <a:spcPts val="0"/>
              </a:spcBef>
              <a:buClr>
                <a:schemeClr val="lt1"/>
              </a:buClr>
              <a:buSzPts val="1400"/>
              <a:buChar char="●"/>
              <a:defRPr>
                <a:solidFill>
                  <a:schemeClr val="lt1"/>
                </a:solidFill>
              </a:defRPr>
            </a:lvl7pPr>
            <a:lvl8pPr lvl="7" rtl="0">
              <a:spcBef>
                <a:spcPts val="0"/>
              </a:spcBef>
              <a:buClr>
                <a:schemeClr val="lt1"/>
              </a:buClr>
              <a:buSzPts val="1400"/>
              <a:buChar char="○"/>
              <a:defRPr>
                <a:solidFill>
                  <a:schemeClr val="lt1"/>
                </a:solidFill>
              </a:defRPr>
            </a:lvl8pPr>
            <a:lvl9pPr lvl="8" rtl="0">
              <a:spcBef>
                <a:spcPts val="0"/>
              </a:spcBef>
              <a:buClr>
                <a:schemeClr val="lt1"/>
              </a:buClr>
              <a:buSzPts val="1400"/>
              <a:buChar char="■"/>
              <a:defRPr>
                <a:solidFill>
                  <a:schemeClr val="lt1"/>
                </a:solidFill>
              </a:defRPr>
            </a:lvl9pPr>
          </a:lstStyle>
          <a:p>
            <a:endParaRPr/>
          </a:p>
        </p:txBody>
      </p:sp>
      <p:sp>
        <p:nvSpPr>
          <p:cNvPr id="54" name="Shape 54"/>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5"/>
        <p:cNvGrpSpPr/>
        <p:nvPr/>
      </p:nvGrpSpPr>
      <p:grpSpPr>
        <a:xfrm>
          <a:off x="0" y="0"/>
          <a:ext cx="0" cy="0"/>
          <a:chOff x="0" y="0"/>
          <a:chExt cx="0" cy="0"/>
        </a:xfrm>
      </p:grpSpPr>
      <p:cxnSp>
        <p:nvCxnSpPr>
          <p:cNvPr id="56" name="Shape 56"/>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57" name="Shape 57"/>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58" name="Shape 58"/>
          <p:cNvSpPr txBox="1">
            <a:spLocks noGrp="1"/>
          </p:cNvSpPr>
          <p:nvPr>
            <p:ph type="body" idx="1"/>
          </p:nvPr>
        </p:nvSpPr>
        <p:spPr>
          <a:xfrm>
            <a:off x="328017" y="4226025"/>
            <a:ext cx="8388600" cy="393600"/>
          </a:xfrm>
          <a:prstGeom prst="rect">
            <a:avLst/>
          </a:prstGeom>
        </p:spPr>
        <p:txBody>
          <a:bodyPr wrap="square" lIns="91425" tIns="91425" rIns="91425" bIns="91425" anchor="ctr" anchorCtr="0"/>
          <a:lstStyle>
            <a:lvl1pPr lvl="0" rtl="0">
              <a:lnSpc>
                <a:spcPct val="100000"/>
              </a:lnSpc>
              <a:spcBef>
                <a:spcPts val="0"/>
              </a:spcBef>
              <a:spcAft>
                <a:spcPts val="0"/>
              </a:spcAft>
              <a:buSzPts val="1800"/>
              <a:buNone/>
              <a:defRPr/>
            </a:lvl1pPr>
          </a:lstStyle>
          <a:p>
            <a:endParaRPr/>
          </a:p>
        </p:txBody>
      </p:sp>
      <p:sp>
        <p:nvSpPr>
          <p:cNvPr id="59" name="Shape 59"/>
          <p:cNvSpPr txBox="1">
            <a:spLocks noGrp="1"/>
          </p:cNvSpPr>
          <p:nvPr>
            <p:ph type="sldNum" idx="12"/>
          </p:nvPr>
        </p:nvSpPr>
        <p:spPr>
          <a:xfrm>
            <a:off x="8497999" y="4688759"/>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wiss-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400250" y="575950"/>
            <a:ext cx="6321600" cy="635400"/>
          </a:xfrm>
          <a:prstGeom prst="rect">
            <a:avLst/>
          </a:prstGeom>
          <a:noFill/>
          <a:ln>
            <a:noFill/>
          </a:ln>
        </p:spPr>
        <p:txBody>
          <a:bodyPr wrap="square" lIns="91425" tIns="91425" rIns="91425" bIns="91425" anchor="t" anchorCtr="0"/>
          <a:lstStyle>
            <a:lvl1pPr lvl="0" rtl="0">
              <a:spcBef>
                <a:spcPts val="0"/>
              </a:spcBef>
              <a:buClr>
                <a:schemeClr val="dk2"/>
              </a:buClr>
              <a:buSzPts val="3000"/>
              <a:buFont typeface="Raleway"/>
              <a:buNone/>
              <a:defRPr sz="3000" b="1">
                <a:solidFill>
                  <a:schemeClr val="dk2"/>
                </a:solidFill>
                <a:latin typeface="Raleway"/>
                <a:ea typeface="Raleway"/>
                <a:cs typeface="Raleway"/>
                <a:sym typeface="Raleway"/>
              </a:defRPr>
            </a:lvl1pPr>
            <a:lvl2pPr lvl="1" rtl="0">
              <a:spcBef>
                <a:spcPts val="0"/>
              </a:spcBef>
              <a:buClr>
                <a:schemeClr val="dk2"/>
              </a:buClr>
              <a:buSzPts val="3000"/>
              <a:buFont typeface="Raleway"/>
              <a:buNone/>
              <a:defRPr sz="3000" b="1">
                <a:solidFill>
                  <a:schemeClr val="dk2"/>
                </a:solidFill>
                <a:latin typeface="Raleway"/>
                <a:ea typeface="Raleway"/>
                <a:cs typeface="Raleway"/>
                <a:sym typeface="Raleway"/>
              </a:defRPr>
            </a:lvl2pPr>
            <a:lvl3pPr lvl="2" rtl="0">
              <a:spcBef>
                <a:spcPts val="0"/>
              </a:spcBef>
              <a:buClr>
                <a:schemeClr val="dk2"/>
              </a:buClr>
              <a:buSzPts val="3000"/>
              <a:buFont typeface="Raleway"/>
              <a:buNone/>
              <a:defRPr sz="3000" b="1">
                <a:solidFill>
                  <a:schemeClr val="dk2"/>
                </a:solidFill>
                <a:latin typeface="Raleway"/>
                <a:ea typeface="Raleway"/>
                <a:cs typeface="Raleway"/>
                <a:sym typeface="Raleway"/>
              </a:defRPr>
            </a:lvl3pPr>
            <a:lvl4pPr lvl="3" rtl="0">
              <a:spcBef>
                <a:spcPts val="0"/>
              </a:spcBef>
              <a:buClr>
                <a:schemeClr val="dk2"/>
              </a:buClr>
              <a:buSzPts val="3000"/>
              <a:buFont typeface="Raleway"/>
              <a:buNone/>
              <a:defRPr sz="3000" b="1">
                <a:solidFill>
                  <a:schemeClr val="dk2"/>
                </a:solidFill>
                <a:latin typeface="Raleway"/>
                <a:ea typeface="Raleway"/>
                <a:cs typeface="Raleway"/>
                <a:sym typeface="Raleway"/>
              </a:defRPr>
            </a:lvl4pPr>
            <a:lvl5pPr lvl="4" rtl="0">
              <a:spcBef>
                <a:spcPts val="0"/>
              </a:spcBef>
              <a:buClr>
                <a:schemeClr val="dk2"/>
              </a:buClr>
              <a:buSzPts val="3000"/>
              <a:buFont typeface="Raleway"/>
              <a:buNone/>
              <a:defRPr sz="3000" b="1">
                <a:solidFill>
                  <a:schemeClr val="dk2"/>
                </a:solidFill>
                <a:latin typeface="Raleway"/>
                <a:ea typeface="Raleway"/>
                <a:cs typeface="Raleway"/>
                <a:sym typeface="Raleway"/>
              </a:defRPr>
            </a:lvl5pPr>
            <a:lvl6pPr lvl="5" rtl="0">
              <a:spcBef>
                <a:spcPts val="0"/>
              </a:spcBef>
              <a:buClr>
                <a:schemeClr val="dk2"/>
              </a:buClr>
              <a:buSzPts val="3000"/>
              <a:buFont typeface="Raleway"/>
              <a:buNone/>
              <a:defRPr sz="3000" b="1">
                <a:solidFill>
                  <a:schemeClr val="dk2"/>
                </a:solidFill>
                <a:latin typeface="Raleway"/>
                <a:ea typeface="Raleway"/>
                <a:cs typeface="Raleway"/>
                <a:sym typeface="Raleway"/>
              </a:defRPr>
            </a:lvl6pPr>
            <a:lvl7pPr lvl="6" rtl="0">
              <a:spcBef>
                <a:spcPts val="0"/>
              </a:spcBef>
              <a:buClr>
                <a:schemeClr val="dk2"/>
              </a:buClr>
              <a:buSzPts val="3000"/>
              <a:buFont typeface="Raleway"/>
              <a:buNone/>
              <a:defRPr sz="3000" b="1">
                <a:solidFill>
                  <a:schemeClr val="dk2"/>
                </a:solidFill>
                <a:latin typeface="Raleway"/>
                <a:ea typeface="Raleway"/>
                <a:cs typeface="Raleway"/>
                <a:sym typeface="Raleway"/>
              </a:defRPr>
            </a:lvl7pPr>
            <a:lvl8pPr lvl="7" rtl="0">
              <a:spcBef>
                <a:spcPts val="0"/>
              </a:spcBef>
              <a:buClr>
                <a:schemeClr val="dk2"/>
              </a:buClr>
              <a:buSzPts val="3000"/>
              <a:buFont typeface="Raleway"/>
              <a:buNone/>
              <a:defRPr sz="3000" b="1">
                <a:solidFill>
                  <a:schemeClr val="dk2"/>
                </a:solidFill>
                <a:latin typeface="Raleway"/>
                <a:ea typeface="Raleway"/>
                <a:cs typeface="Raleway"/>
                <a:sym typeface="Raleway"/>
              </a:defRPr>
            </a:lvl8pPr>
            <a:lvl9pPr lvl="8" rtl="0">
              <a:spcBef>
                <a:spcPts val="0"/>
              </a:spcBef>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Shape 7"/>
          <p:cNvSpPr txBox="1">
            <a:spLocks noGrp="1"/>
          </p:cNvSpPr>
          <p:nvPr>
            <p:ph type="body" idx="1"/>
          </p:nvPr>
        </p:nvSpPr>
        <p:spPr>
          <a:xfrm>
            <a:off x="2410112" y="1595776"/>
            <a:ext cx="6321600" cy="3002400"/>
          </a:xfrm>
          <a:prstGeom prst="rect">
            <a:avLst/>
          </a:prstGeom>
          <a:noFill/>
          <a:ln>
            <a:noFill/>
          </a:ln>
        </p:spPr>
        <p:txBody>
          <a:bodyPr wrap="square" lIns="91425" tIns="91425" rIns="91425" bIns="91425" anchor="t" anchorCtr="0"/>
          <a:lstStyle>
            <a:lvl1pPr lvl="0" rtl="0">
              <a:lnSpc>
                <a:spcPct val="115000"/>
              </a:lnSpc>
              <a:spcBef>
                <a:spcPts val="0"/>
              </a:spcBef>
              <a:spcAft>
                <a:spcPts val="1600"/>
              </a:spcAft>
              <a:buClr>
                <a:schemeClr val="dk2"/>
              </a:buClr>
              <a:buSzPts val="1800"/>
              <a:buFont typeface="Lato"/>
              <a:buChar char="●"/>
              <a:defRPr sz="1800">
                <a:solidFill>
                  <a:schemeClr val="dk2"/>
                </a:solidFill>
                <a:latin typeface="Lato"/>
                <a:ea typeface="Lato"/>
                <a:cs typeface="Lato"/>
                <a:sym typeface="Lato"/>
              </a:defRPr>
            </a:lvl1pPr>
            <a:lvl2pPr lvl="1"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2pPr>
            <a:lvl3pPr lvl="2"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3pPr>
            <a:lvl4pPr lvl="3"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4pPr>
            <a:lvl5pPr lvl="4"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5pPr>
            <a:lvl6pPr lvl="5"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6pPr>
            <a:lvl7pPr lvl="6"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7pPr>
            <a:lvl8pPr lvl="7"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8pPr>
            <a:lvl9pPr lvl="8" rtl="0">
              <a:lnSpc>
                <a:spcPct val="115000"/>
              </a:lnSpc>
              <a:spcBef>
                <a:spcPts val="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Shape 8"/>
          <p:cNvSpPr txBox="1">
            <a:spLocks noGrp="1"/>
          </p:cNvSpPr>
          <p:nvPr>
            <p:ph type="sldNum" idx="12"/>
          </p:nvPr>
        </p:nvSpPr>
        <p:spPr>
          <a:xfrm>
            <a:off x="8497999" y="4688759"/>
            <a:ext cx="548700" cy="393600"/>
          </a:xfrm>
          <a:prstGeom prst="rect">
            <a:avLst/>
          </a:prstGeom>
          <a:noFill/>
          <a:ln>
            <a:noFill/>
          </a:ln>
        </p:spPr>
        <p:txBody>
          <a:bodyPr wrap="square" lIns="91425" tIns="91425" rIns="91425" bIns="91425" anchor="ctr" anchorCtr="0">
            <a:noAutofit/>
          </a:bodyPr>
          <a:lstStyle/>
          <a:p>
            <a:pPr marL="0" lvl="0" indent="0" algn="r" rtl="0">
              <a:spcBef>
                <a:spcPts val="0"/>
              </a:spcBef>
              <a:buNone/>
            </a:pPr>
            <a:fld id="{00000000-1234-1234-1234-123412341234}" type="slidenum">
              <a:rPr lang="en" sz="1000">
                <a:solidFill>
                  <a:schemeClr val="dk2"/>
                </a:solidFill>
                <a:latin typeface="Lato"/>
                <a:ea typeface="Lato"/>
                <a:cs typeface="Lato"/>
                <a:sym typeface="Lato"/>
              </a:rPr>
              <a:t>‹#›</a:t>
            </a:fld>
            <a:endParaRPr lang="en" sz="1000">
              <a:solidFill>
                <a:schemeClr val="dk2"/>
              </a:solidFill>
              <a:latin typeface="Lato"/>
              <a:ea typeface="Lato"/>
              <a:cs typeface="Lato"/>
              <a:sym typeface="La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g"/><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4.png"/><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5.jpg"/><Relationship Id="rId1" Type="http://schemas.openxmlformats.org/officeDocument/2006/relationships/slideLayout" Target="../slideLayouts/slideLayout1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city.medicine-hat.ab.ca/index.aspx?page=125" TargetMode="External"/><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2367025" y="1997450"/>
            <a:ext cx="6331500" cy="1542000"/>
          </a:xfrm>
          <a:prstGeom prst="rect">
            <a:avLst/>
          </a:prstGeom>
        </p:spPr>
        <p:txBody>
          <a:bodyPr wrap="square" lIns="91425" tIns="91425" rIns="91425" bIns="91425" anchor="t" anchorCtr="0">
            <a:noAutofit/>
          </a:bodyPr>
          <a:lstStyle/>
          <a:p>
            <a:pPr marL="0" lvl="0" indent="0" rtl="0">
              <a:spcBef>
                <a:spcPts val="0"/>
              </a:spcBef>
              <a:buNone/>
            </a:pPr>
            <a:r>
              <a:rPr lang="en"/>
              <a:t>   Local Government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292928" y="495791"/>
            <a:ext cx="6244200" cy="3835500"/>
          </a:xfrm>
          <a:prstGeom prst="rect">
            <a:avLst/>
          </a:prstGeom>
        </p:spPr>
        <p:txBody>
          <a:bodyPr wrap="square" lIns="91425" tIns="91425" rIns="91425" bIns="91425" anchor="t" anchorCtr="0">
            <a:noAutofit/>
          </a:bodyPr>
          <a:lstStyle/>
          <a:p>
            <a:pPr marL="0" lvl="0" indent="0">
              <a:spcBef>
                <a:spcPts val="0"/>
              </a:spcBef>
              <a:buNone/>
            </a:pPr>
            <a:r>
              <a:rPr lang="en" sz="3000"/>
              <a:t>City Council Responsibilities</a:t>
            </a:r>
          </a:p>
          <a:p>
            <a:pPr marL="0" lvl="0" indent="0">
              <a:spcBef>
                <a:spcPts val="0"/>
              </a:spcBef>
              <a:buNone/>
            </a:pPr>
            <a:endParaRPr sz="3000"/>
          </a:p>
          <a:p>
            <a:pPr marL="0" lvl="0" indent="0">
              <a:spcBef>
                <a:spcPts val="0"/>
              </a:spcBef>
              <a:buNone/>
            </a:pPr>
            <a:r>
              <a:rPr lang="en" sz="2000" b="0">
                <a:solidFill>
                  <a:schemeClr val="dk1"/>
                </a:solidFill>
              </a:rPr>
              <a:t>The city council is _________ for making Medicine Hat a better city and for taking care of our city’s citizens. To achieve this, the city council created a Strategic Plan. Medicine Hat City Council _________ Plan 2014-2018, focuses on:</a:t>
            </a:r>
          </a:p>
          <a:p>
            <a:pPr marL="457200" lvl="0" indent="-355600" rtl="0">
              <a:spcBef>
                <a:spcPts val="0"/>
              </a:spcBef>
              <a:spcAft>
                <a:spcPts val="0"/>
              </a:spcAft>
              <a:buClr>
                <a:schemeClr val="dk1"/>
              </a:buClr>
              <a:buSzPts val="2000"/>
              <a:buChar char="-"/>
            </a:pPr>
            <a:r>
              <a:rPr lang="en" sz="2000" b="0">
                <a:solidFill>
                  <a:schemeClr val="dk1"/>
                </a:solidFill>
              </a:rPr>
              <a:t>Growing the _________ (how much money our city makes)</a:t>
            </a:r>
          </a:p>
          <a:p>
            <a:pPr marL="457200" lvl="0" indent="-355600" rtl="0">
              <a:spcBef>
                <a:spcPts val="0"/>
              </a:spcBef>
              <a:spcAft>
                <a:spcPts val="0"/>
              </a:spcAft>
              <a:buClr>
                <a:schemeClr val="dk1"/>
              </a:buClr>
              <a:buSzPts val="2000"/>
              <a:buChar char="-"/>
            </a:pPr>
            <a:r>
              <a:rPr lang="en" sz="2000" b="0">
                <a:solidFill>
                  <a:schemeClr val="dk1"/>
                </a:solidFill>
              </a:rPr>
              <a:t>Providing an excellent quality of _________ for our citizens</a:t>
            </a:r>
          </a:p>
          <a:p>
            <a:pPr marL="457200" lvl="0" indent="-355600" rtl="0">
              <a:spcBef>
                <a:spcPts val="0"/>
              </a:spcBef>
              <a:buClr>
                <a:schemeClr val="dk1"/>
              </a:buClr>
              <a:buSzPts val="2000"/>
              <a:buChar char="-"/>
            </a:pPr>
            <a:r>
              <a:rPr lang="en" sz="2000" b="0">
                <a:solidFill>
                  <a:schemeClr val="dk1"/>
                </a:solidFill>
              </a:rPr>
              <a:t>Being the _________ government possible</a:t>
            </a:r>
          </a:p>
          <a:p>
            <a:pPr marL="1371600" lvl="0" indent="0" rtl="0">
              <a:spcBef>
                <a:spcPts val="0"/>
              </a:spcBef>
              <a:buNone/>
            </a:pPr>
            <a:endParaRPr sz="2000" b="0">
              <a:solidFill>
                <a:schemeClr val="dk1"/>
              </a:solidFill>
            </a:endParaRPr>
          </a:p>
        </p:txBody>
      </p:sp>
      <p:grpSp>
        <p:nvGrpSpPr>
          <p:cNvPr id="140" name="Shape 140"/>
          <p:cNvGrpSpPr/>
          <p:nvPr/>
        </p:nvGrpSpPr>
        <p:grpSpPr>
          <a:xfrm>
            <a:off x="6673187" y="1217625"/>
            <a:ext cx="2212050" cy="3801328"/>
            <a:chOff x="6803275" y="427445"/>
            <a:chExt cx="2212050" cy="2504994"/>
          </a:xfrm>
        </p:grpSpPr>
        <p:pic>
          <p:nvPicPr>
            <p:cNvPr id="141" name="Shape 141"/>
            <p:cNvPicPr preferRelativeResize="0"/>
            <p:nvPr/>
          </p:nvPicPr>
          <p:blipFill>
            <a:blip r:embed="rId3">
              <a:alphaModFix/>
            </a:blip>
            <a:stretch>
              <a:fillRect/>
            </a:stretch>
          </p:blipFill>
          <p:spPr>
            <a:xfrm>
              <a:off x="6803275" y="427445"/>
              <a:ext cx="2212050" cy="2504994"/>
            </a:xfrm>
            <a:prstGeom prst="rect">
              <a:avLst/>
            </a:prstGeom>
            <a:noFill/>
            <a:ln>
              <a:noFill/>
            </a:ln>
          </p:spPr>
        </p:pic>
        <p:sp>
          <p:nvSpPr>
            <p:cNvPr id="142" name="Shape 142"/>
            <p:cNvSpPr txBox="1"/>
            <p:nvPr/>
          </p:nvSpPr>
          <p:spPr>
            <a:xfrm>
              <a:off x="6944800" y="684231"/>
              <a:ext cx="1929000" cy="2004000"/>
            </a:xfrm>
            <a:prstGeom prst="rect">
              <a:avLst/>
            </a:prstGeom>
            <a:noFill/>
            <a:ln>
              <a:noFill/>
            </a:ln>
          </p:spPr>
          <p:txBody>
            <a:bodyPr wrap="square" lIns="91425" tIns="91425" rIns="91425" bIns="91425" anchor="t" anchorCtr="0">
              <a:noAutofit/>
            </a:bodyPr>
            <a:lstStyle/>
            <a:p>
              <a:pPr marL="0" lvl="0" indent="0" algn="ctr" rtl="0">
                <a:spcBef>
                  <a:spcPts val="0"/>
                </a:spcBef>
                <a:spcAft>
                  <a:spcPts val="800"/>
                </a:spcAft>
                <a:buNone/>
              </a:pPr>
              <a:r>
                <a:rPr lang="en" sz="2000" b="1">
                  <a:solidFill>
                    <a:schemeClr val="dk1"/>
                  </a:solidFill>
                  <a:latin typeface="Raleway"/>
                  <a:ea typeface="Raleway"/>
                  <a:cs typeface="Raleway"/>
                  <a:sym typeface="Raleway"/>
                </a:rPr>
                <a:t>Word Bank</a:t>
              </a:r>
            </a:p>
            <a:p>
              <a:pPr marL="0" lvl="0" indent="0" algn="ctr" rtl="0">
                <a:spcBef>
                  <a:spcPts val="0"/>
                </a:spcBef>
                <a:spcAft>
                  <a:spcPts val="800"/>
                </a:spcAft>
                <a:buNone/>
              </a:pPr>
              <a:r>
                <a:rPr lang="en" sz="2000" b="1">
                  <a:latin typeface="Raleway"/>
                  <a:ea typeface="Raleway"/>
                  <a:cs typeface="Raleway"/>
                  <a:sym typeface="Raleway"/>
                </a:rPr>
                <a:t>Economy</a:t>
              </a:r>
            </a:p>
            <a:p>
              <a:pPr marL="0" lvl="0" indent="0" algn="ctr" rtl="0">
                <a:spcBef>
                  <a:spcPts val="0"/>
                </a:spcBef>
                <a:spcAft>
                  <a:spcPts val="800"/>
                </a:spcAft>
                <a:buNone/>
              </a:pPr>
              <a:r>
                <a:rPr lang="en" sz="2000" b="1">
                  <a:latin typeface="Raleway"/>
                  <a:ea typeface="Raleway"/>
                  <a:cs typeface="Raleway"/>
                  <a:sym typeface="Raleway"/>
                </a:rPr>
                <a:t>Best</a:t>
              </a:r>
            </a:p>
            <a:p>
              <a:pPr marL="0" lvl="0" indent="0" algn="ctr" rtl="0">
                <a:spcBef>
                  <a:spcPts val="0"/>
                </a:spcBef>
                <a:spcAft>
                  <a:spcPts val="800"/>
                </a:spcAft>
                <a:buNone/>
              </a:pPr>
              <a:r>
                <a:rPr lang="en" sz="2000" b="1">
                  <a:latin typeface="Raleway"/>
                  <a:ea typeface="Raleway"/>
                  <a:cs typeface="Raleway"/>
                  <a:sym typeface="Raleway"/>
                </a:rPr>
                <a:t>Responsible</a:t>
              </a:r>
            </a:p>
            <a:p>
              <a:pPr marL="0" lvl="0" indent="0" algn="ctr" rtl="0">
                <a:spcBef>
                  <a:spcPts val="0"/>
                </a:spcBef>
                <a:spcAft>
                  <a:spcPts val="800"/>
                </a:spcAft>
                <a:buNone/>
              </a:pPr>
              <a:r>
                <a:rPr lang="en" sz="2000" b="1">
                  <a:latin typeface="Raleway"/>
                  <a:ea typeface="Raleway"/>
                  <a:cs typeface="Raleway"/>
                  <a:sym typeface="Raleway"/>
                </a:rPr>
                <a:t>Strategic</a:t>
              </a:r>
            </a:p>
            <a:p>
              <a:pPr marL="0" lvl="0" indent="0" algn="ctr" rtl="0">
                <a:spcBef>
                  <a:spcPts val="0"/>
                </a:spcBef>
                <a:spcAft>
                  <a:spcPts val="800"/>
                </a:spcAft>
                <a:buNone/>
              </a:pPr>
              <a:r>
                <a:rPr lang="en" sz="2000" b="1">
                  <a:latin typeface="Raleway"/>
                  <a:ea typeface="Raleway"/>
                  <a:cs typeface="Raleway"/>
                  <a:sym typeface="Raleway"/>
                </a:rPr>
                <a:t>Life</a:t>
              </a:r>
            </a:p>
            <a:p>
              <a:pPr marL="0" lvl="0" indent="0" algn="ctr" rtl="0">
                <a:spcBef>
                  <a:spcPts val="0"/>
                </a:spcBef>
                <a:spcAft>
                  <a:spcPts val="800"/>
                </a:spcAft>
                <a:buNone/>
              </a:pPr>
              <a:r>
                <a:rPr lang="en" sz="2000" b="1">
                  <a:latin typeface="Raleway"/>
                  <a:ea typeface="Raleway"/>
                  <a:cs typeface="Raleway"/>
                  <a:sym typeface="Raleway"/>
                </a:rPr>
                <a:t>In Charge</a:t>
              </a:r>
            </a:p>
            <a:p>
              <a:pPr marL="0" lvl="0" indent="0" algn="ctr" rtl="0">
                <a:spcBef>
                  <a:spcPts val="0"/>
                </a:spcBef>
                <a:spcAft>
                  <a:spcPts val="800"/>
                </a:spcAft>
                <a:buNone/>
              </a:pPr>
              <a:r>
                <a:rPr lang="en" sz="2000" b="1">
                  <a:latin typeface="Raleway"/>
                  <a:ea typeface="Raleway"/>
                  <a:cs typeface="Raleway"/>
                  <a:sym typeface="Raleway"/>
                </a:rPr>
                <a:t>Plants</a:t>
              </a:r>
            </a:p>
            <a:p>
              <a:pPr marL="0" lvl="0" indent="0" algn="ctr" rtl="0">
                <a:spcBef>
                  <a:spcPts val="0"/>
                </a:spcBef>
                <a:spcAft>
                  <a:spcPts val="800"/>
                </a:spcAft>
                <a:buNone/>
              </a:pPr>
              <a:endParaRPr sz="2000" b="1">
                <a:latin typeface="Raleway"/>
                <a:ea typeface="Raleway"/>
                <a:cs typeface="Raleway"/>
                <a:sym typeface="Raleway"/>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sp>
        <p:nvSpPr>
          <p:cNvPr id="147" name="Shape 147"/>
          <p:cNvSpPr/>
          <p:nvPr/>
        </p:nvSpPr>
        <p:spPr>
          <a:xfrm>
            <a:off x="283000" y="297900"/>
            <a:ext cx="4547700" cy="4547700"/>
          </a:xfrm>
          <a:prstGeom prst="rect">
            <a:avLst/>
          </a:prstGeom>
          <a:solidFill>
            <a:srgbClr val="000000">
              <a:alpha val="76920"/>
            </a:srgbClr>
          </a:solidFill>
          <a:ln>
            <a:noFill/>
          </a:ln>
        </p:spPr>
        <p:txBody>
          <a:bodyPr wrap="square" lIns="91425" tIns="91425" rIns="91425" bIns="91425" anchor="ctr" anchorCtr="0">
            <a:noAutofit/>
          </a:bodyPr>
          <a:lstStyle/>
          <a:p>
            <a:pPr marL="0" lvl="0" indent="0">
              <a:spcBef>
                <a:spcPts val="0"/>
              </a:spcBef>
              <a:buNone/>
            </a:pPr>
            <a:endParaRPr/>
          </a:p>
        </p:txBody>
      </p:sp>
      <p:sp>
        <p:nvSpPr>
          <p:cNvPr id="148" name="Shape 148"/>
          <p:cNvSpPr txBox="1">
            <a:spLocks noGrp="1"/>
          </p:cNvSpPr>
          <p:nvPr>
            <p:ph type="body" idx="4294967295"/>
          </p:nvPr>
        </p:nvSpPr>
        <p:spPr>
          <a:xfrm>
            <a:off x="481300" y="529650"/>
            <a:ext cx="4151100" cy="4084200"/>
          </a:xfrm>
          <a:prstGeom prst="rect">
            <a:avLst/>
          </a:prstGeom>
        </p:spPr>
        <p:txBody>
          <a:bodyPr wrap="square" lIns="91425" tIns="91425" rIns="91425" bIns="91425" anchor="ctr" anchorCtr="0">
            <a:noAutofit/>
          </a:bodyPr>
          <a:lstStyle/>
          <a:p>
            <a:pPr marL="0" lvl="0" indent="0" rtl="0">
              <a:lnSpc>
                <a:spcPct val="100000"/>
              </a:lnSpc>
              <a:spcBef>
                <a:spcPts val="0"/>
              </a:spcBef>
              <a:spcAft>
                <a:spcPts val="1600"/>
              </a:spcAft>
              <a:buNone/>
            </a:pPr>
            <a:r>
              <a:rPr lang="en" sz="2800" b="1">
                <a:solidFill>
                  <a:schemeClr val="accent5"/>
                </a:solidFill>
              </a:rPr>
              <a:t>Has Mayor Ted Clugston fulfilled his responsibilities?</a:t>
            </a:r>
          </a:p>
          <a:p>
            <a:pPr marL="0" lvl="0" indent="0" rtl="0">
              <a:lnSpc>
                <a:spcPct val="100000"/>
              </a:lnSpc>
              <a:spcBef>
                <a:spcPts val="0"/>
              </a:spcBef>
              <a:spcAft>
                <a:spcPts val="1600"/>
              </a:spcAft>
              <a:buNone/>
            </a:pPr>
            <a:r>
              <a:rPr lang="en">
                <a:solidFill>
                  <a:schemeClr val="lt1"/>
                </a:solidFill>
              </a:rPr>
              <a:t>Read the article and find out what our Mayor has done for homelessness. Is this a good example of him providing his citizens with an excellent quality of life?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1907925" y="1219500"/>
            <a:ext cx="7236000" cy="3697800"/>
          </a:xfrm>
          <a:prstGeom prst="rect">
            <a:avLst/>
          </a:prstGeom>
        </p:spPr>
        <p:txBody>
          <a:bodyPr wrap="square" lIns="91425" tIns="91425" rIns="91425" bIns="91425" anchor="ctr" anchorCtr="0">
            <a:noAutofit/>
          </a:bodyPr>
          <a:lstStyle/>
          <a:p>
            <a:pPr marL="0" lvl="0" indent="0" rtl="0">
              <a:spcBef>
                <a:spcPts val="0"/>
              </a:spcBef>
              <a:spcAft>
                <a:spcPts val="1600"/>
              </a:spcAft>
              <a:buNone/>
            </a:pPr>
            <a:r>
              <a:rPr lang="en" sz="2000" b="1">
                <a:solidFill>
                  <a:schemeClr val="dk1"/>
                </a:solidFill>
                <a:latin typeface="Raleway"/>
                <a:ea typeface="Raleway"/>
                <a:cs typeface="Raleway"/>
                <a:sym typeface="Raleway"/>
              </a:rPr>
              <a:t>What Responsibilities Do I Have as a Christian Citizen?</a:t>
            </a:r>
          </a:p>
          <a:p>
            <a:pPr marL="457200" lvl="0"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When you are of legal age, you are responsible to _________ for who you think should run the city</a:t>
            </a:r>
          </a:p>
          <a:p>
            <a:pPr marL="457200" lvl="0"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Build community</a:t>
            </a:r>
          </a:p>
          <a:p>
            <a:pPr marL="457200" lvl="0"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Take care of our _________!</a:t>
            </a:r>
          </a:p>
          <a:p>
            <a:pPr marL="914400" lvl="1"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Dispose of _________ properly</a:t>
            </a:r>
          </a:p>
          <a:p>
            <a:pPr marL="914400" lvl="1"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Recycle</a:t>
            </a:r>
          </a:p>
          <a:p>
            <a:pPr marL="914400" lvl="1"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Conserve _________</a:t>
            </a:r>
          </a:p>
          <a:p>
            <a:pPr marL="457200" lvl="0"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_________ for those in need</a:t>
            </a:r>
          </a:p>
          <a:p>
            <a:pPr marL="457200" lvl="0"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_________ to Medicine Hat</a:t>
            </a:r>
          </a:p>
          <a:p>
            <a:pPr marL="914400" lvl="1" indent="-342900" rtl="0">
              <a:spcBef>
                <a:spcPts val="0"/>
              </a:spcBef>
              <a:spcAft>
                <a:spcPts val="0"/>
              </a:spcAft>
              <a:buClr>
                <a:srgbClr val="000000"/>
              </a:buClr>
              <a:buSzPts val="1800"/>
              <a:buFont typeface="Raleway"/>
              <a:buChar char="○"/>
            </a:pPr>
            <a:r>
              <a:rPr lang="en" sz="1800">
                <a:solidFill>
                  <a:srgbClr val="000000"/>
                </a:solidFill>
                <a:latin typeface="Raleway"/>
                <a:ea typeface="Raleway"/>
                <a:cs typeface="Raleway"/>
                <a:sym typeface="Raleway"/>
              </a:rPr>
              <a:t>_________ used items</a:t>
            </a:r>
          </a:p>
          <a:p>
            <a:pPr marL="914400" lvl="1" indent="-342900" rtl="0">
              <a:spcBef>
                <a:spcPts val="0"/>
              </a:spcBef>
              <a:buClr>
                <a:srgbClr val="000000"/>
              </a:buClr>
              <a:buSzPts val="1800"/>
              <a:buFont typeface="Raleway"/>
              <a:buChar char="○"/>
            </a:pPr>
            <a:r>
              <a:rPr lang="en" sz="1800">
                <a:solidFill>
                  <a:srgbClr val="000000"/>
                </a:solidFill>
                <a:latin typeface="Raleway"/>
                <a:ea typeface="Raleway"/>
                <a:cs typeface="Raleway"/>
                <a:sym typeface="Raleway"/>
              </a:rPr>
              <a:t>Work _________</a:t>
            </a:r>
          </a:p>
          <a:p>
            <a:pPr marL="0" lvl="0" indent="0" rtl="0">
              <a:spcBef>
                <a:spcPts val="0"/>
              </a:spcBef>
              <a:buNone/>
            </a:pPr>
            <a:r>
              <a:rPr lang="en" sz="1800">
                <a:solidFill>
                  <a:srgbClr val="000000"/>
                </a:solidFill>
                <a:latin typeface="Raleway"/>
                <a:ea typeface="Raleway"/>
                <a:cs typeface="Raleway"/>
                <a:sym typeface="Raleway"/>
              </a:rPr>
              <a:t>http://www.city.medicine-hat.ab.ca/index.aspx?page=1579</a:t>
            </a:r>
          </a:p>
          <a:p>
            <a:pPr marL="0" lvl="0" indent="0" rtl="0">
              <a:spcBef>
                <a:spcPts val="0"/>
              </a:spcBef>
              <a:buNone/>
            </a:pPr>
            <a:endParaRPr sz="1800">
              <a:solidFill>
                <a:srgbClr val="000000"/>
              </a:solidFill>
            </a:endParaRPr>
          </a:p>
          <a:p>
            <a:pPr marL="0" lvl="0" indent="-69850" rtl="0">
              <a:spcBef>
                <a:spcPts val="0"/>
              </a:spcBef>
              <a:buClr>
                <a:schemeClr val="dk2"/>
              </a:buClr>
              <a:buSzPts val="1100"/>
              <a:buFont typeface="Arial"/>
              <a:buNone/>
            </a:pPr>
            <a:endParaRPr sz="1800">
              <a:solidFill>
                <a:srgbClr val="000000"/>
              </a:solidFill>
            </a:endParaRPr>
          </a:p>
        </p:txBody>
      </p:sp>
      <p:sp>
        <p:nvSpPr>
          <p:cNvPr id="154" name="Shape 154"/>
          <p:cNvSpPr txBox="1"/>
          <p:nvPr/>
        </p:nvSpPr>
        <p:spPr>
          <a:xfrm>
            <a:off x="89063" y="461003"/>
            <a:ext cx="1929000" cy="2004000"/>
          </a:xfrm>
          <a:prstGeom prst="rect">
            <a:avLst/>
          </a:prstGeom>
          <a:noFill/>
          <a:ln>
            <a:noFill/>
          </a:ln>
        </p:spPr>
        <p:txBody>
          <a:bodyPr wrap="square" lIns="91425" tIns="91425" rIns="91425" bIns="91425" anchor="t" anchorCtr="0">
            <a:noAutofit/>
          </a:bodyPr>
          <a:lstStyle/>
          <a:p>
            <a:pPr marL="0" lvl="0" indent="0" algn="ctr" rtl="0">
              <a:spcBef>
                <a:spcPts val="0"/>
              </a:spcBef>
              <a:spcAft>
                <a:spcPts val="800"/>
              </a:spcAft>
              <a:buNone/>
            </a:pPr>
            <a:r>
              <a:rPr lang="en" sz="1800" b="1" u="sng">
                <a:solidFill>
                  <a:schemeClr val="dk1"/>
                </a:solidFill>
                <a:latin typeface="Raleway"/>
                <a:ea typeface="Raleway"/>
                <a:cs typeface="Raleway"/>
                <a:sym typeface="Raleway"/>
              </a:rPr>
              <a:t>Word Bank</a:t>
            </a:r>
          </a:p>
          <a:p>
            <a:pPr marL="0" lvl="0" indent="0" algn="ctr" rtl="0">
              <a:spcBef>
                <a:spcPts val="0"/>
              </a:spcBef>
              <a:spcAft>
                <a:spcPts val="800"/>
              </a:spcAft>
              <a:buNone/>
            </a:pPr>
            <a:r>
              <a:rPr lang="en" sz="1800">
                <a:solidFill>
                  <a:schemeClr val="dk2"/>
                </a:solidFill>
                <a:latin typeface="Raleway"/>
                <a:ea typeface="Raleway"/>
                <a:cs typeface="Raleway"/>
                <a:sym typeface="Raleway"/>
              </a:rPr>
              <a:t>City</a:t>
            </a:r>
          </a:p>
          <a:p>
            <a:pPr marL="0" lvl="0" indent="0" algn="ctr" rtl="0">
              <a:spcBef>
                <a:spcPts val="0"/>
              </a:spcBef>
              <a:spcAft>
                <a:spcPts val="800"/>
              </a:spcAft>
              <a:buNone/>
            </a:pPr>
            <a:r>
              <a:rPr lang="en" sz="1800">
                <a:solidFill>
                  <a:schemeClr val="dk2"/>
                </a:solidFill>
                <a:latin typeface="Raleway"/>
                <a:ea typeface="Raleway"/>
                <a:cs typeface="Raleway"/>
                <a:sym typeface="Raleway"/>
              </a:rPr>
              <a:t>Water</a:t>
            </a:r>
          </a:p>
          <a:p>
            <a:pPr marL="0" lvl="0" indent="0" algn="ctr" rtl="0">
              <a:spcBef>
                <a:spcPts val="0"/>
              </a:spcBef>
              <a:spcAft>
                <a:spcPts val="800"/>
              </a:spcAft>
              <a:buNone/>
            </a:pPr>
            <a:r>
              <a:rPr lang="en" sz="1800">
                <a:solidFill>
                  <a:schemeClr val="dk2"/>
                </a:solidFill>
                <a:latin typeface="Raleway"/>
                <a:ea typeface="Raleway"/>
                <a:cs typeface="Raleway"/>
                <a:sym typeface="Raleway"/>
              </a:rPr>
              <a:t>Waste</a:t>
            </a:r>
          </a:p>
          <a:p>
            <a:pPr marL="0" lvl="0" indent="0" algn="ctr" rtl="0">
              <a:spcBef>
                <a:spcPts val="0"/>
              </a:spcBef>
              <a:spcAft>
                <a:spcPts val="800"/>
              </a:spcAft>
              <a:buNone/>
            </a:pPr>
            <a:r>
              <a:rPr lang="en" sz="1800">
                <a:solidFill>
                  <a:schemeClr val="dk2"/>
                </a:solidFill>
                <a:latin typeface="Raleway"/>
                <a:ea typeface="Raleway"/>
                <a:cs typeface="Raleway"/>
                <a:sym typeface="Raleway"/>
              </a:rPr>
              <a:t>Vote</a:t>
            </a:r>
          </a:p>
          <a:p>
            <a:pPr marL="0" lvl="0" indent="0" algn="ctr" rtl="0">
              <a:spcBef>
                <a:spcPts val="0"/>
              </a:spcBef>
              <a:spcAft>
                <a:spcPts val="800"/>
              </a:spcAft>
              <a:buNone/>
            </a:pPr>
            <a:r>
              <a:rPr lang="en" sz="1800">
                <a:solidFill>
                  <a:schemeClr val="dk2"/>
                </a:solidFill>
                <a:latin typeface="Raleway"/>
                <a:ea typeface="Raleway"/>
                <a:cs typeface="Raleway"/>
                <a:sym typeface="Raleway"/>
              </a:rPr>
              <a:t>Hard</a:t>
            </a:r>
          </a:p>
          <a:p>
            <a:pPr marL="0" lvl="0" indent="0" algn="ctr" rtl="0">
              <a:spcBef>
                <a:spcPts val="0"/>
              </a:spcBef>
              <a:spcAft>
                <a:spcPts val="800"/>
              </a:spcAft>
              <a:buNone/>
            </a:pPr>
            <a:r>
              <a:rPr lang="en" sz="1800">
                <a:solidFill>
                  <a:schemeClr val="dk2"/>
                </a:solidFill>
                <a:latin typeface="Raleway"/>
                <a:ea typeface="Raleway"/>
                <a:cs typeface="Raleway"/>
                <a:sym typeface="Raleway"/>
              </a:rPr>
              <a:t>Donate</a:t>
            </a:r>
          </a:p>
          <a:p>
            <a:pPr marL="0" lvl="0" indent="0" algn="ctr" rtl="0">
              <a:spcBef>
                <a:spcPts val="0"/>
              </a:spcBef>
              <a:spcAft>
                <a:spcPts val="800"/>
              </a:spcAft>
              <a:buNone/>
            </a:pPr>
            <a:r>
              <a:rPr lang="en" sz="1800">
                <a:solidFill>
                  <a:schemeClr val="dk2"/>
                </a:solidFill>
                <a:latin typeface="Raleway"/>
                <a:ea typeface="Raleway"/>
                <a:cs typeface="Raleway"/>
                <a:sym typeface="Raleway"/>
              </a:rPr>
              <a:t>Pray</a:t>
            </a:r>
          </a:p>
          <a:p>
            <a:pPr marL="0" lvl="0" indent="0" algn="ctr" rtl="0">
              <a:spcBef>
                <a:spcPts val="0"/>
              </a:spcBef>
              <a:spcAft>
                <a:spcPts val="800"/>
              </a:spcAft>
              <a:buNone/>
            </a:pPr>
            <a:r>
              <a:rPr lang="en" sz="1800">
                <a:solidFill>
                  <a:schemeClr val="dk2"/>
                </a:solidFill>
                <a:latin typeface="Raleway"/>
                <a:ea typeface="Raleway"/>
                <a:cs typeface="Raleway"/>
                <a:sym typeface="Raleway"/>
              </a:rPr>
              <a:t>Work</a:t>
            </a:r>
          </a:p>
          <a:p>
            <a:pPr marL="0" lvl="0" indent="0" algn="ctr" rtl="0">
              <a:spcBef>
                <a:spcPts val="0"/>
              </a:spcBef>
              <a:spcAft>
                <a:spcPts val="800"/>
              </a:spcAft>
              <a:buNone/>
            </a:pPr>
            <a:r>
              <a:rPr lang="en" sz="1800">
                <a:solidFill>
                  <a:schemeClr val="dk2"/>
                </a:solidFill>
                <a:latin typeface="Raleway"/>
                <a:ea typeface="Raleway"/>
                <a:cs typeface="Raleway"/>
                <a:sym typeface="Raleway"/>
              </a:rPr>
              <a:t>Give</a:t>
            </a:r>
          </a:p>
          <a:p>
            <a:pPr marL="0" lvl="0" indent="0" algn="ctr" rtl="0">
              <a:spcBef>
                <a:spcPts val="0"/>
              </a:spcBef>
              <a:spcAft>
                <a:spcPts val="800"/>
              </a:spcAft>
              <a:buNone/>
            </a:pPr>
            <a:r>
              <a:rPr lang="en" sz="1800">
                <a:solidFill>
                  <a:schemeClr val="dk2"/>
                </a:solidFill>
                <a:latin typeface="Raleway"/>
                <a:ea typeface="Raleway"/>
                <a:cs typeface="Raleway"/>
                <a:sym typeface="Raleway"/>
              </a:rPr>
              <a:t>Contribute</a:t>
            </a:r>
          </a:p>
          <a:p>
            <a:pPr marL="0" lvl="0" indent="0" algn="l" rtl="0">
              <a:spcBef>
                <a:spcPts val="0"/>
              </a:spcBef>
              <a:spcAft>
                <a:spcPts val="800"/>
              </a:spcAft>
              <a:buNone/>
            </a:pPr>
            <a:endParaRPr sz="1800">
              <a:solidFill>
                <a:schemeClr val="dk2"/>
              </a:solidFill>
              <a:latin typeface="Raleway"/>
              <a:ea typeface="Raleway"/>
              <a:cs typeface="Raleway"/>
              <a:sym typeface="Raleway"/>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265500" y="754200"/>
            <a:ext cx="4045200" cy="3635100"/>
          </a:xfrm>
          <a:prstGeom prst="rect">
            <a:avLst/>
          </a:prstGeom>
        </p:spPr>
        <p:txBody>
          <a:bodyPr wrap="square" lIns="91425" tIns="91425" rIns="91425" bIns="91425" anchor="ctr" anchorCtr="0">
            <a:noAutofit/>
          </a:bodyPr>
          <a:lstStyle/>
          <a:p>
            <a:pPr marL="0" lvl="0" indent="0" rtl="0">
              <a:spcBef>
                <a:spcPts val="0"/>
              </a:spcBef>
              <a:buNone/>
            </a:pPr>
            <a:r>
              <a:rPr lang="en" sz="1800" b="0">
                <a:solidFill>
                  <a:schemeClr val="lt2"/>
                </a:solidFill>
              </a:rPr>
              <a:t>How many people voted in Alberta last election? </a:t>
            </a:r>
          </a:p>
          <a:p>
            <a:pPr marL="0" lvl="0" indent="0" rtl="0">
              <a:spcBef>
                <a:spcPts val="0"/>
              </a:spcBef>
              <a:buNone/>
            </a:pPr>
            <a:endParaRPr sz="1800">
              <a:solidFill>
                <a:schemeClr val="lt2"/>
              </a:solidFill>
            </a:endParaRPr>
          </a:p>
          <a:p>
            <a:pPr marL="0" lvl="0" indent="0">
              <a:spcBef>
                <a:spcPts val="0"/>
              </a:spcBef>
              <a:buNone/>
            </a:pPr>
            <a:r>
              <a:rPr lang="en" sz="2500">
                <a:solidFill>
                  <a:schemeClr val="lt2"/>
                </a:solidFill>
              </a:rPr>
              <a:t>44.54%</a:t>
            </a:r>
            <a:r>
              <a:rPr lang="en" sz="2100">
                <a:solidFill>
                  <a:schemeClr val="lt2"/>
                </a:solidFill>
              </a:rPr>
              <a:t> </a:t>
            </a:r>
          </a:p>
          <a:p>
            <a:pPr marL="0" lvl="0" indent="0">
              <a:spcBef>
                <a:spcPts val="0"/>
              </a:spcBef>
              <a:buNone/>
            </a:pPr>
            <a:endParaRPr sz="2100">
              <a:solidFill>
                <a:schemeClr val="lt2"/>
              </a:solidFill>
            </a:endParaRPr>
          </a:p>
          <a:p>
            <a:pPr marL="0" lvl="0" indent="0" rtl="0">
              <a:spcBef>
                <a:spcPts val="0"/>
              </a:spcBef>
              <a:buNone/>
            </a:pPr>
            <a:r>
              <a:rPr lang="en" sz="3800">
                <a:solidFill>
                  <a:schemeClr val="lt2"/>
                </a:solidFill>
              </a:rPr>
              <a:t>That’s only </a:t>
            </a:r>
          </a:p>
          <a:p>
            <a:pPr marL="0" lvl="0" indent="0" rtl="0">
              <a:spcBef>
                <a:spcPts val="0"/>
              </a:spcBef>
              <a:buNone/>
            </a:pPr>
            <a:r>
              <a:rPr lang="en"/>
              <a:t>34,260</a:t>
            </a:r>
            <a:r>
              <a:rPr lang="en">
                <a:solidFill>
                  <a:schemeClr val="lt2"/>
                </a:solidFill>
              </a:rPr>
              <a:t> Albertans out of </a:t>
            </a:r>
            <a:r>
              <a:rPr lang="en" sz="2500">
                <a:solidFill>
                  <a:schemeClr val="lt2"/>
                </a:solidFill>
              </a:rPr>
              <a:t> </a:t>
            </a:r>
            <a:br>
              <a:rPr lang="en" sz="2500">
                <a:solidFill>
                  <a:schemeClr val="lt2"/>
                </a:solidFill>
              </a:rPr>
            </a:br>
            <a:r>
              <a:rPr lang="en" sz="3400"/>
              <a:t>76,911</a:t>
            </a:r>
            <a:r>
              <a:rPr lang="en" sz="3400">
                <a:solidFill>
                  <a:schemeClr val="lt2"/>
                </a:solidFill>
              </a:rPr>
              <a:t> in total!</a:t>
            </a:r>
          </a:p>
        </p:txBody>
      </p:sp>
      <p:grpSp>
        <p:nvGrpSpPr>
          <p:cNvPr id="160" name="Shape 160"/>
          <p:cNvGrpSpPr/>
          <p:nvPr/>
        </p:nvGrpSpPr>
        <p:grpSpPr>
          <a:xfrm>
            <a:off x="5974975" y="1679835"/>
            <a:ext cx="2212050" cy="2199168"/>
            <a:chOff x="6842637" y="830663"/>
            <a:chExt cx="2212050" cy="2199168"/>
          </a:xfrm>
        </p:grpSpPr>
        <p:pic>
          <p:nvPicPr>
            <p:cNvPr id="161" name="Shape 161"/>
            <p:cNvPicPr preferRelativeResize="0"/>
            <p:nvPr/>
          </p:nvPicPr>
          <p:blipFill>
            <a:blip r:embed="rId3">
              <a:alphaModFix/>
            </a:blip>
            <a:stretch>
              <a:fillRect/>
            </a:stretch>
          </p:blipFill>
          <p:spPr>
            <a:xfrm>
              <a:off x="6842637" y="897987"/>
              <a:ext cx="2212050" cy="1319700"/>
            </a:xfrm>
            <a:prstGeom prst="rect">
              <a:avLst/>
            </a:prstGeom>
            <a:noFill/>
            <a:ln>
              <a:noFill/>
            </a:ln>
          </p:spPr>
        </p:pic>
        <p:pic>
          <p:nvPicPr>
            <p:cNvPr id="162" name="Shape 162" descr="Piece of duct tape sticking a note to the slide"/>
            <p:cNvPicPr preferRelativeResize="0"/>
            <p:nvPr/>
          </p:nvPicPr>
          <p:blipFill rotWithShape="1">
            <a:blip r:embed="rId4">
              <a:alphaModFix/>
            </a:blip>
            <a:srcRect l="9244" t="5926" r="2118" b="10011"/>
            <a:stretch/>
          </p:blipFill>
          <p:spPr>
            <a:xfrm rot="154826">
              <a:off x="7370675" y="854719"/>
              <a:ext cx="1077273" cy="382687"/>
            </a:xfrm>
            <a:prstGeom prst="rect">
              <a:avLst/>
            </a:prstGeom>
            <a:noFill/>
            <a:ln>
              <a:noFill/>
            </a:ln>
          </p:spPr>
        </p:pic>
        <p:sp>
          <p:nvSpPr>
            <p:cNvPr id="163" name="Shape 163"/>
            <p:cNvSpPr txBox="1"/>
            <p:nvPr/>
          </p:nvSpPr>
          <p:spPr>
            <a:xfrm>
              <a:off x="6984150" y="1025831"/>
              <a:ext cx="1929000" cy="2004000"/>
            </a:xfrm>
            <a:prstGeom prst="rect">
              <a:avLst/>
            </a:prstGeom>
            <a:noFill/>
            <a:ln>
              <a:noFill/>
            </a:ln>
          </p:spPr>
          <p:txBody>
            <a:bodyPr wrap="square" lIns="91425" tIns="91425" rIns="91425" bIns="91425" anchor="t" anchorCtr="0">
              <a:noAutofit/>
            </a:bodyPr>
            <a:lstStyle/>
            <a:p>
              <a:pPr marL="0" lvl="0" indent="0" rtl="0">
                <a:spcBef>
                  <a:spcPts val="0"/>
                </a:spcBef>
                <a:spcAft>
                  <a:spcPts val="800"/>
                </a:spcAft>
                <a:buNone/>
              </a:pPr>
              <a:endParaRPr b="1">
                <a:solidFill>
                  <a:schemeClr val="dk1"/>
                </a:solidFill>
                <a:latin typeface="Raleway"/>
                <a:ea typeface="Raleway"/>
                <a:cs typeface="Raleway"/>
                <a:sym typeface="Raleway"/>
              </a:endParaRPr>
            </a:p>
            <a:p>
              <a:pPr marL="0" lvl="0" indent="0" rtl="0">
                <a:spcBef>
                  <a:spcPts val="0"/>
                </a:spcBef>
                <a:spcAft>
                  <a:spcPts val="800"/>
                </a:spcAft>
                <a:buNone/>
              </a:pPr>
              <a:r>
                <a:rPr lang="en" b="1">
                  <a:solidFill>
                    <a:schemeClr val="dk2"/>
                  </a:solidFill>
                  <a:latin typeface="Raleway"/>
                  <a:ea typeface="Raleway"/>
                  <a:cs typeface="Raleway"/>
                  <a:sym typeface="Raleway"/>
                </a:rPr>
                <a:t>We all need to vote!</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67"/>
        <p:cNvGrpSpPr/>
        <p:nvPr/>
      </p:nvGrpSpPr>
      <p:grpSpPr>
        <a:xfrm>
          <a:off x="0" y="0"/>
          <a:ext cx="0" cy="0"/>
          <a:chOff x="0" y="0"/>
          <a:chExt cx="0" cy="0"/>
        </a:xfrm>
      </p:grpSpPr>
      <p:pic>
        <p:nvPicPr>
          <p:cNvPr id="168" name="Shape 168"/>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169" name="Shape 169"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70" name="Shape 170"/>
          <p:cNvSpPr txBox="1"/>
          <p:nvPr/>
        </p:nvSpPr>
        <p:spPr>
          <a:xfrm>
            <a:off x="2855550" y="687397"/>
            <a:ext cx="3432900" cy="762600"/>
          </a:xfrm>
          <a:prstGeom prst="rect">
            <a:avLst/>
          </a:prstGeom>
          <a:noFill/>
          <a:ln>
            <a:noFill/>
          </a:ln>
        </p:spPr>
        <p:txBody>
          <a:bodyPr wrap="square" lIns="91425" tIns="91425" rIns="91425" bIns="91425" anchor="b" anchorCtr="0">
            <a:noAutofit/>
          </a:bodyPr>
          <a:lstStyle/>
          <a:p>
            <a:pPr marL="0" lvl="0" indent="0" algn="ctr" rtl="0">
              <a:spcBef>
                <a:spcPts val="0"/>
              </a:spcBef>
              <a:buNone/>
            </a:pPr>
            <a:r>
              <a:rPr lang="en" sz="3000" b="1">
                <a:solidFill>
                  <a:schemeClr val="lt2"/>
                </a:solidFill>
                <a:latin typeface="Raleway"/>
                <a:ea typeface="Raleway"/>
                <a:cs typeface="Raleway"/>
                <a:sym typeface="Raleway"/>
              </a:rPr>
              <a:t>Issues</a:t>
            </a:r>
          </a:p>
        </p:txBody>
      </p:sp>
      <p:sp>
        <p:nvSpPr>
          <p:cNvPr id="171" name="Shape 171"/>
          <p:cNvSpPr txBox="1">
            <a:spLocks noGrp="1"/>
          </p:cNvSpPr>
          <p:nvPr>
            <p:ph type="body" idx="4294967295"/>
          </p:nvPr>
        </p:nvSpPr>
        <p:spPr>
          <a:xfrm>
            <a:off x="2855550" y="1584000"/>
            <a:ext cx="3432900" cy="3327900"/>
          </a:xfrm>
          <a:prstGeom prst="rect">
            <a:avLst/>
          </a:prstGeom>
        </p:spPr>
        <p:txBody>
          <a:bodyPr wrap="square" lIns="91425" tIns="91425" rIns="91425" bIns="91425" anchor="t" anchorCtr="0">
            <a:noAutofit/>
          </a:bodyPr>
          <a:lstStyle/>
          <a:p>
            <a:pPr marL="0" lvl="0" indent="0" algn="ctr" rtl="0">
              <a:spcBef>
                <a:spcPts val="0"/>
              </a:spcBef>
              <a:spcAft>
                <a:spcPts val="1000"/>
              </a:spcAft>
              <a:buNone/>
            </a:pPr>
            <a:r>
              <a:rPr lang="en" sz="2000">
                <a:latin typeface="Raleway"/>
                <a:ea typeface="Raleway"/>
                <a:cs typeface="Raleway"/>
                <a:sym typeface="Raleway"/>
              </a:rPr>
              <a:t>An issue is a problem that is happening in a city. All cities have problems that arise. </a:t>
            </a:r>
          </a:p>
          <a:p>
            <a:pPr marL="0" lvl="0" indent="0" algn="ctr" rtl="0">
              <a:spcBef>
                <a:spcPts val="0"/>
              </a:spcBef>
              <a:spcAft>
                <a:spcPts val="1000"/>
              </a:spcAft>
              <a:buNone/>
            </a:pPr>
            <a:r>
              <a:rPr lang="en" sz="2000">
                <a:latin typeface="Raleway"/>
                <a:ea typeface="Raleway"/>
                <a:cs typeface="Raleway"/>
                <a:sym typeface="Raleway"/>
              </a:rPr>
              <a:t>What are some examples of issues that occur within cities?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75"/>
        <p:cNvGrpSpPr/>
        <p:nvPr/>
      </p:nvGrpSpPr>
      <p:grpSpPr>
        <a:xfrm>
          <a:off x="0" y="0"/>
          <a:ext cx="0" cy="0"/>
          <a:chOff x="0" y="0"/>
          <a:chExt cx="0" cy="0"/>
        </a:xfrm>
      </p:grpSpPr>
      <p:pic>
        <p:nvPicPr>
          <p:cNvPr id="176" name="Shape 176"/>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177" name="Shape 177"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78" name="Shape 178"/>
          <p:cNvSpPr txBox="1"/>
          <p:nvPr/>
        </p:nvSpPr>
        <p:spPr>
          <a:xfrm>
            <a:off x="2855550" y="687397"/>
            <a:ext cx="3432900" cy="762600"/>
          </a:xfrm>
          <a:prstGeom prst="rect">
            <a:avLst/>
          </a:prstGeom>
          <a:noFill/>
          <a:ln>
            <a:noFill/>
          </a:ln>
        </p:spPr>
        <p:txBody>
          <a:bodyPr wrap="square" lIns="91425" tIns="91425" rIns="91425" bIns="91425" anchor="b" anchorCtr="0">
            <a:noAutofit/>
          </a:bodyPr>
          <a:lstStyle/>
          <a:p>
            <a:pPr marL="0" lvl="0" indent="0" algn="ctr" rtl="0">
              <a:spcBef>
                <a:spcPts val="0"/>
              </a:spcBef>
              <a:buNone/>
            </a:pPr>
            <a:r>
              <a:rPr lang="en" sz="3000" b="1">
                <a:solidFill>
                  <a:schemeClr val="lt2"/>
                </a:solidFill>
                <a:latin typeface="Raleway"/>
                <a:ea typeface="Raleway"/>
                <a:cs typeface="Raleway"/>
                <a:sym typeface="Raleway"/>
              </a:rPr>
              <a:t>Potholes</a:t>
            </a:r>
          </a:p>
        </p:txBody>
      </p:sp>
      <p:pic>
        <p:nvPicPr>
          <p:cNvPr id="179" name="Shape 179" descr="File:Pothole Big.jpg"/>
          <p:cNvPicPr preferRelativeResize="0"/>
          <p:nvPr/>
        </p:nvPicPr>
        <p:blipFill>
          <a:blip r:embed="rId5">
            <a:alphaModFix/>
          </a:blip>
          <a:stretch>
            <a:fillRect/>
          </a:stretch>
        </p:blipFill>
        <p:spPr>
          <a:xfrm>
            <a:off x="2855550" y="1636850"/>
            <a:ext cx="3432900" cy="25746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83"/>
        <p:cNvGrpSpPr/>
        <p:nvPr/>
      </p:nvGrpSpPr>
      <p:grpSpPr>
        <a:xfrm>
          <a:off x="0" y="0"/>
          <a:ext cx="0" cy="0"/>
          <a:chOff x="0" y="0"/>
          <a:chExt cx="0" cy="0"/>
        </a:xfrm>
      </p:grpSpPr>
      <p:pic>
        <p:nvPicPr>
          <p:cNvPr id="184" name="Shape 184"/>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185" name="Shape 185"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86" name="Shape 186"/>
          <p:cNvSpPr txBox="1"/>
          <p:nvPr/>
        </p:nvSpPr>
        <p:spPr>
          <a:xfrm>
            <a:off x="2855550" y="687397"/>
            <a:ext cx="3432900" cy="762600"/>
          </a:xfrm>
          <a:prstGeom prst="rect">
            <a:avLst/>
          </a:prstGeom>
          <a:noFill/>
          <a:ln>
            <a:noFill/>
          </a:ln>
        </p:spPr>
        <p:txBody>
          <a:bodyPr wrap="square" lIns="91425" tIns="91425" rIns="91425" bIns="91425" anchor="b" anchorCtr="0">
            <a:noAutofit/>
          </a:bodyPr>
          <a:lstStyle/>
          <a:p>
            <a:pPr marL="0" lvl="0" indent="0" algn="ctr" rtl="0">
              <a:spcBef>
                <a:spcPts val="0"/>
              </a:spcBef>
              <a:buNone/>
            </a:pPr>
            <a:r>
              <a:rPr lang="en" sz="3000" b="1">
                <a:solidFill>
                  <a:schemeClr val="lt2"/>
                </a:solidFill>
                <a:latin typeface="Raleway"/>
                <a:ea typeface="Raleway"/>
                <a:cs typeface="Raleway"/>
                <a:sym typeface="Raleway"/>
              </a:rPr>
              <a:t>Speed Signs</a:t>
            </a:r>
          </a:p>
        </p:txBody>
      </p:sp>
      <p:pic>
        <p:nvPicPr>
          <p:cNvPr id="187" name="Shape 187" descr="Open ..."/>
          <p:cNvPicPr preferRelativeResize="0"/>
          <p:nvPr/>
        </p:nvPicPr>
        <p:blipFill>
          <a:blip r:embed="rId5">
            <a:alphaModFix/>
          </a:blip>
          <a:stretch>
            <a:fillRect/>
          </a:stretch>
        </p:blipFill>
        <p:spPr>
          <a:xfrm>
            <a:off x="3389901" y="1538500"/>
            <a:ext cx="2364200" cy="2954074"/>
          </a:xfrm>
          <a:prstGeom prst="rect">
            <a:avLst/>
          </a:prstGeom>
          <a:noFill/>
          <a:ln>
            <a:noFill/>
          </a:ln>
        </p:spPr>
      </p:pic>
      <p:sp>
        <p:nvSpPr>
          <p:cNvPr id="188" name="Shape 188"/>
          <p:cNvSpPr txBox="1"/>
          <p:nvPr/>
        </p:nvSpPr>
        <p:spPr>
          <a:xfrm>
            <a:off x="3786325" y="2655350"/>
            <a:ext cx="993300" cy="9900"/>
          </a:xfrm>
          <a:prstGeom prst="rect">
            <a:avLst/>
          </a:prstGeom>
          <a:noFill/>
          <a:ln>
            <a:noFill/>
          </a:ln>
        </p:spPr>
        <p:txBody>
          <a:bodyPr wrap="square" lIns="91425" tIns="91425" rIns="91425" bIns="91425" anchor="t" anchorCtr="0">
            <a:noAutofit/>
          </a:bodyPr>
          <a:lstStyle/>
          <a:p>
            <a:pPr marL="0" lvl="0" indent="0">
              <a:spcBef>
                <a:spcPts val="0"/>
              </a:spcBef>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92"/>
        <p:cNvGrpSpPr/>
        <p:nvPr/>
      </p:nvGrpSpPr>
      <p:grpSpPr>
        <a:xfrm>
          <a:off x="0" y="0"/>
          <a:ext cx="0" cy="0"/>
          <a:chOff x="0" y="0"/>
          <a:chExt cx="0" cy="0"/>
        </a:xfrm>
      </p:grpSpPr>
      <p:pic>
        <p:nvPicPr>
          <p:cNvPr id="193" name="Shape 193"/>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194" name="Shape 194"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95" name="Shape 195"/>
          <p:cNvSpPr txBox="1"/>
          <p:nvPr/>
        </p:nvSpPr>
        <p:spPr>
          <a:xfrm>
            <a:off x="2855550" y="687397"/>
            <a:ext cx="3432900" cy="762600"/>
          </a:xfrm>
          <a:prstGeom prst="rect">
            <a:avLst/>
          </a:prstGeom>
          <a:noFill/>
          <a:ln>
            <a:noFill/>
          </a:ln>
        </p:spPr>
        <p:txBody>
          <a:bodyPr wrap="square" lIns="91425" tIns="91425" rIns="91425" bIns="91425" anchor="b" anchorCtr="0">
            <a:noAutofit/>
          </a:bodyPr>
          <a:lstStyle/>
          <a:p>
            <a:pPr marL="0" lvl="0" indent="0" algn="ctr" rtl="0">
              <a:spcBef>
                <a:spcPts val="0"/>
              </a:spcBef>
              <a:buNone/>
            </a:pPr>
            <a:r>
              <a:rPr lang="en" sz="3000" b="1">
                <a:solidFill>
                  <a:schemeClr val="lt2"/>
                </a:solidFill>
                <a:latin typeface="Raleway"/>
                <a:ea typeface="Raleway"/>
                <a:cs typeface="Raleway"/>
                <a:sym typeface="Raleway"/>
              </a:rPr>
              <a:t>Noise Standards</a:t>
            </a:r>
          </a:p>
        </p:txBody>
      </p:sp>
      <p:sp>
        <p:nvSpPr>
          <p:cNvPr id="196" name="Shape 196"/>
          <p:cNvSpPr txBox="1"/>
          <p:nvPr/>
        </p:nvSpPr>
        <p:spPr>
          <a:xfrm>
            <a:off x="3786325" y="2655350"/>
            <a:ext cx="993300" cy="9900"/>
          </a:xfrm>
          <a:prstGeom prst="rect">
            <a:avLst/>
          </a:prstGeom>
          <a:noFill/>
          <a:ln>
            <a:noFill/>
          </a:ln>
        </p:spPr>
        <p:txBody>
          <a:bodyPr wrap="square" lIns="91425" tIns="91425" rIns="91425" bIns="91425" anchor="t" anchorCtr="0">
            <a:noAutofit/>
          </a:bodyPr>
          <a:lstStyle/>
          <a:p>
            <a:pPr marL="0" lvl="0" indent="0" rtl="0">
              <a:spcBef>
                <a:spcPts val="0"/>
              </a:spcBef>
              <a:buNone/>
            </a:pPr>
            <a:endParaRPr/>
          </a:p>
        </p:txBody>
      </p:sp>
      <p:pic>
        <p:nvPicPr>
          <p:cNvPr id="197" name="Shape 197" descr="File:Italian Gas Horn.JPG"/>
          <p:cNvPicPr preferRelativeResize="0"/>
          <p:nvPr/>
        </p:nvPicPr>
        <p:blipFill>
          <a:blip r:embed="rId5">
            <a:alphaModFix/>
          </a:blip>
          <a:stretch>
            <a:fillRect/>
          </a:stretch>
        </p:blipFill>
        <p:spPr>
          <a:xfrm>
            <a:off x="2887000" y="1740725"/>
            <a:ext cx="3369997" cy="252749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1"/>
        <p:cNvGrpSpPr/>
        <p:nvPr/>
      </p:nvGrpSpPr>
      <p:grpSpPr>
        <a:xfrm>
          <a:off x="0" y="0"/>
          <a:ext cx="0" cy="0"/>
          <a:chOff x="0" y="0"/>
          <a:chExt cx="0" cy="0"/>
        </a:xfrm>
      </p:grpSpPr>
      <p:pic>
        <p:nvPicPr>
          <p:cNvPr id="202" name="Shape 202"/>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203" name="Shape 203"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204" name="Shape 204"/>
          <p:cNvSpPr txBox="1"/>
          <p:nvPr/>
        </p:nvSpPr>
        <p:spPr>
          <a:xfrm>
            <a:off x="2855550" y="2731372"/>
            <a:ext cx="3432900" cy="762600"/>
          </a:xfrm>
          <a:prstGeom prst="rect">
            <a:avLst/>
          </a:prstGeom>
          <a:noFill/>
          <a:ln>
            <a:noFill/>
          </a:ln>
        </p:spPr>
        <p:txBody>
          <a:bodyPr wrap="square" lIns="91425" tIns="91425" rIns="91425" bIns="91425" anchor="b" anchorCtr="0">
            <a:noAutofit/>
          </a:bodyPr>
          <a:lstStyle/>
          <a:p>
            <a:pPr marL="0" lvl="0" indent="0" algn="l" rtl="0">
              <a:spcBef>
                <a:spcPts val="0"/>
              </a:spcBef>
              <a:buNone/>
            </a:pPr>
            <a:endParaRPr sz="3000" b="1">
              <a:solidFill>
                <a:schemeClr val="lt2"/>
              </a:solidFill>
              <a:latin typeface="Raleway"/>
              <a:ea typeface="Raleway"/>
              <a:cs typeface="Raleway"/>
              <a:sym typeface="Raleway"/>
            </a:endParaRPr>
          </a:p>
          <a:p>
            <a:pPr marL="0" lvl="0" indent="0" algn="ctr" rtl="0">
              <a:spcBef>
                <a:spcPts val="0"/>
              </a:spcBef>
              <a:buNone/>
            </a:pPr>
            <a:r>
              <a:rPr lang="en" sz="3000" b="1">
                <a:solidFill>
                  <a:schemeClr val="lt2"/>
                </a:solidFill>
                <a:latin typeface="Raleway"/>
                <a:ea typeface="Raleway"/>
                <a:cs typeface="Raleway"/>
                <a:sym typeface="Raleway"/>
              </a:rPr>
              <a:t>Why would citizens want these issues taken care of?</a:t>
            </a:r>
          </a:p>
        </p:txBody>
      </p:sp>
      <p:sp>
        <p:nvSpPr>
          <p:cNvPr id="205" name="Shape 205"/>
          <p:cNvSpPr txBox="1"/>
          <p:nvPr/>
        </p:nvSpPr>
        <p:spPr>
          <a:xfrm>
            <a:off x="3786325" y="2655350"/>
            <a:ext cx="993300" cy="9900"/>
          </a:xfrm>
          <a:prstGeom prst="rect">
            <a:avLst/>
          </a:prstGeom>
          <a:noFill/>
          <a:ln>
            <a:noFill/>
          </a:ln>
        </p:spPr>
        <p:txBody>
          <a:bodyPr wrap="square" lIns="91425" tIns="91425" rIns="91425" bIns="91425" anchor="t" anchorCtr="0">
            <a:noAutofit/>
          </a:bodyPr>
          <a:lstStyle/>
          <a:p>
            <a:pPr marL="0" lvl="0" indent="0" rtl="0">
              <a:spcBef>
                <a:spcPts val="0"/>
              </a:spcBef>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title"/>
          </p:nvPr>
        </p:nvSpPr>
        <p:spPr>
          <a:xfrm>
            <a:off x="283103" y="200716"/>
            <a:ext cx="6244200" cy="3835500"/>
          </a:xfrm>
          <a:prstGeom prst="rect">
            <a:avLst/>
          </a:prstGeom>
        </p:spPr>
        <p:txBody>
          <a:bodyPr wrap="square" lIns="91425" tIns="91425" rIns="91425" bIns="91425" anchor="t" anchorCtr="0">
            <a:noAutofit/>
          </a:bodyPr>
          <a:lstStyle/>
          <a:p>
            <a:pPr marL="0" lvl="0" indent="0" rtl="0">
              <a:spcBef>
                <a:spcPts val="0"/>
              </a:spcBef>
              <a:spcAft>
                <a:spcPts val="1600"/>
              </a:spcAft>
              <a:buNone/>
            </a:pPr>
            <a:endParaRPr sz="2300" b="0"/>
          </a:p>
          <a:p>
            <a:pPr marL="0" lvl="0" indent="0" rtl="0">
              <a:spcBef>
                <a:spcPts val="0"/>
              </a:spcBef>
              <a:spcAft>
                <a:spcPts val="1000"/>
              </a:spcAft>
              <a:buNone/>
            </a:pPr>
            <a:r>
              <a:rPr lang="en"/>
              <a:t>Pretend that you are </a:t>
            </a:r>
            <a:r>
              <a:rPr lang="en">
                <a:solidFill>
                  <a:schemeClr val="accent5"/>
                </a:solidFill>
              </a:rPr>
              <a:t>the mayor of Medicine Hat.</a:t>
            </a:r>
            <a:r>
              <a:rPr lang="en"/>
              <a:t> How would you handle the cities issues?</a:t>
            </a:r>
          </a:p>
        </p:txBody>
      </p:sp>
      <p:sp>
        <p:nvSpPr>
          <p:cNvPr id="211" name="Shape 211"/>
          <p:cNvSpPr txBox="1"/>
          <p:nvPr/>
        </p:nvSpPr>
        <p:spPr>
          <a:xfrm>
            <a:off x="233275" y="4667425"/>
            <a:ext cx="6244200" cy="257700"/>
          </a:xfrm>
          <a:prstGeom prst="rect">
            <a:avLst/>
          </a:prstGeom>
          <a:noFill/>
          <a:ln>
            <a:noFill/>
          </a:ln>
        </p:spPr>
        <p:txBody>
          <a:bodyPr wrap="square" lIns="91425" tIns="91425" rIns="91425" bIns="91425" anchor="ctr" anchorCtr="0">
            <a:noAutofit/>
          </a:bodyPr>
          <a:lstStyle/>
          <a:p>
            <a:pPr marL="0" lvl="0" indent="0" rtl="0">
              <a:spcBef>
                <a:spcPts val="0"/>
              </a:spcBef>
              <a:buNone/>
            </a:pPr>
            <a:r>
              <a:rPr lang="en" sz="1200">
                <a:solidFill>
                  <a:schemeClr val="lt1"/>
                </a:solidFill>
                <a:latin typeface="Lato"/>
                <a:ea typeface="Lato"/>
                <a:cs typeface="Lato"/>
                <a:sym typeface="Lato"/>
              </a:rPr>
              <a:t>http://www.city.medicine-hat.ab.ca/index.aspx?page=1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idx="4294967295"/>
          </p:nvPr>
        </p:nvSpPr>
        <p:spPr>
          <a:xfrm>
            <a:off x="535775" y="712150"/>
            <a:ext cx="5197200" cy="768000"/>
          </a:xfrm>
          <a:prstGeom prst="rect">
            <a:avLst/>
          </a:prstGeom>
        </p:spPr>
        <p:txBody>
          <a:bodyPr wrap="square" lIns="91425" tIns="91425" rIns="91425" bIns="91425" anchor="t" anchorCtr="0">
            <a:noAutofit/>
          </a:bodyPr>
          <a:lstStyle/>
          <a:p>
            <a:pPr marL="0" lvl="0" indent="0" rtl="0">
              <a:spcBef>
                <a:spcPts val="0"/>
              </a:spcBef>
              <a:spcAft>
                <a:spcPts val="1600"/>
              </a:spcAft>
              <a:buNone/>
            </a:pPr>
            <a:r>
              <a:rPr lang="en" sz="3600">
                <a:solidFill>
                  <a:schemeClr val="dk1"/>
                </a:solidFill>
              </a:rPr>
              <a:t>City Council</a:t>
            </a:r>
          </a:p>
        </p:txBody>
      </p:sp>
      <p:sp>
        <p:nvSpPr>
          <p:cNvPr id="78" name="Shape 78"/>
          <p:cNvSpPr txBox="1">
            <a:spLocks noGrp="1"/>
          </p:cNvSpPr>
          <p:nvPr>
            <p:ph type="title" idx="4294967295"/>
          </p:nvPr>
        </p:nvSpPr>
        <p:spPr>
          <a:xfrm>
            <a:off x="535775" y="1480150"/>
            <a:ext cx="5197200" cy="3067500"/>
          </a:xfrm>
          <a:prstGeom prst="rect">
            <a:avLst/>
          </a:prstGeom>
        </p:spPr>
        <p:txBody>
          <a:bodyPr wrap="square" lIns="91425" tIns="91425" rIns="91425" bIns="91425" anchor="t" anchorCtr="0">
            <a:noAutofit/>
          </a:bodyPr>
          <a:lstStyle/>
          <a:p>
            <a:pPr marL="0" lvl="0" indent="0" rtl="0">
              <a:lnSpc>
                <a:spcPct val="115000"/>
              </a:lnSpc>
              <a:spcBef>
                <a:spcPts val="0"/>
              </a:spcBef>
              <a:spcAft>
                <a:spcPts val="1600"/>
              </a:spcAft>
              <a:buNone/>
            </a:pPr>
            <a:r>
              <a:rPr lang="en" sz="1800" b="0">
                <a:solidFill>
                  <a:srgbClr val="010101"/>
                </a:solidFill>
              </a:rPr>
              <a:t>City Council consists of a _________ and _________ Councillors, elected for a term of _________ years. The position of Mayor and _________ are at-large elections, meaning that each person _________ represents the City as a whole and not a particular ward or section of the City.</a:t>
            </a:r>
          </a:p>
        </p:txBody>
      </p:sp>
      <p:sp>
        <p:nvSpPr>
          <p:cNvPr id="79" name="Shape 79"/>
          <p:cNvSpPr txBox="1"/>
          <p:nvPr/>
        </p:nvSpPr>
        <p:spPr>
          <a:xfrm>
            <a:off x="6286325" y="1219000"/>
            <a:ext cx="2531100" cy="3589800"/>
          </a:xfrm>
          <a:prstGeom prst="rect">
            <a:avLst/>
          </a:prstGeom>
          <a:noFill/>
          <a:ln>
            <a:noFill/>
          </a:ln>
        </p:spPr>
        <p:txBody>
          <a:bodyPr wrap="square" lIns="91425" tIns="91425" rIns="91425" bIns="91425" anchor="t" anchorCtr="0">
            <a:noAutofit/>
          </a:bodyPr>
          <a:lstStyle/>
          <a:p>
            <a:pPr marL="0" lvl="0" indent="0" algn="ctr">
              <a:spcBef>
                <a:spcPts val="0"/>
              </a:spcBef>
              <a:buNone/>
            </a:pPr>
            <a:r>
              <a:rPr lang="en" sz="1800" u="sng">
                <a:latin typeface="Raleway"/>
                <a:ea typeface="Raleway"/>
                <a:cs typeface="Raleway"/>
                <a:sym typeface="Raleway"/>
              </a:rPr>
              <a:t>Word Bank</a:t>
            </a:r>
          </a:p>
          <a:p>
            <a:pPr marL="0" lvl="0" indent="0" algn="ctr">
              <a:spcBef>
                <a:spcPts val="0"/>
              </a:spcBef>
              <a:buNone/>
            </a:pPr>
            <a:endParaRPr sz="1800">
              <a:latin typeface="Raleway"/>
              <a:ea typeface="Raleway"/>
              <a:cs typeface="Raleway"/>
              <a:sym typeface="Raleway"/>
            </a:endParaRPr>
          </a:p>
          <a:p>
            <a:pPr marL="0" lvl="0" indent="0" algn="ctr">
              <a:spcBef>
                <a:spcPts val="0"/>
              </a:spcBef>
              <a:buNone/>
            </a:pPr>
            <a:r>
              <a:rPr lang="en" sz="1800">
                <a:latin typeface="Raleway"/>
                <a:ea typeface="Raleway"/>
                <a:cs typeface="Raleway"/>
                <a:sym typeface="Raleway"/>
              </a:rPr>
              <a:t>Eight</a:t>
            </a:r>
          </a:p>
          <a:p>
            <a:pPr marL="0" lvl="0" indent="0" algn="ctr">
              <a:spcBef>
                <a:spcPts val="0"/>
              </a:spcBef>
              <a:buNone/>
            </a:pPr>
            <a:r>
              <a:rPr lang="en" sz="1800">
                <a:latin typeface="Raleway"/>
                <a:ea typeface="Raleway"/>
                <a:cs typeface="Raleway"/>
                <a:sym typeface="Raleway"/>
              </a:rPr>
              <a:t>Councillors</a:t>
            </a:r>
          </a:p>
          <a:p>
            <a:pPr marL="0" lvl="0" indent="0" algn="ctr">
              <a:spcBef>
                <a:spcPts val="0"/>
              </a:spcBef>
              <a:buNone/>
            </a:pPr>
            <a:r>
              <a:rPr lang="en" sz="1800">
                <a:latin typeface="Raleway"/>
                <a:ea typeface="Raleway"/>
                <a:cs typeface="Raleway"/>
                <a:sym typeface="Raleway"/>
              </a:rPr>
              <a:t>Elected</a:t>
            </a:r>
          </a:p>
          <a:p>
            <a:pPr marL="0" lvl="0" indent="0" algn="ctr">
              <a:spcBef>
                <a:spcPts val="0"/>
              </a:spcBef>
              <a:buNone/>
            </a:pPr>
            <a:r>
              <a:rPr lang="en" sz="1800">
                <a:latin typeface="Raleway"/>
                <a:ea typeface="Raleway"/>
                <a:cs typeface="Raleway"/>
                <a:sym typeface="Raleway"/>
              </a:rPr>
              <a:t>Four</a:t>
            </a:r>
          </a:p>
          <a:p>
            <a:pPr marL="0" lvl="0" indent="0" algn="ctr">
              <a:spcBef>
                <a:spcPts val="0"/>
              </a:spcBef>
              <a:buNone/>
            </a:pPr>
            <a:r>
              <a:rPr lang="en" sz="1800">
                <a:latin typeface="Raleway"/>
                <a:ea typeface="Raleway"/>
                <a:cs typeface="Raleway"/>
                <a:sym typeface="Raleway"/>
              </a:rPr>
              <a:t>Mayor</a:t>
            </a:r>
          </a:p>
          <a:p>
            <a:pPr marL="0" lvl="0" indent="0" algn="ctr">
              <a:spcBef>
                <a:spcPts val="0"/>
              </a:spcBef>
              <a:buNone/>
            </a:pPr>
            <a:endParaRPr>
              <a:latin typeface="Raleway"/>
              <a:ea typeface="Raleway"/>
              <a:cs typeface="Raleway"/>
              <a:sym typeface="Raleway"/>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p:cTn id="7" dur="1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3"/>
        <p:cNvGrpSpPr/>
        <p:nvPr/>
      </p:nvGrpSpPr>
      <p:grpSpPr>
        <a:xfrm>
          <a:off x="0" y="0"/>
          <a:ext cx="0" cy="0"/>
          <a:chOff x="0" y="0"/>
          <a:chExt cx="0" cy="0"/>
        </a:xfrm>
      </p:grpSpPr>
      <p:pic>
        <p:nvPicPr>
          <p:cNvPr id="84" name="Shape 84"/>
          <p:cNvPicPr preferRelativeResize="0"/>
          <p:nvPr/>
        </p:nvPicPr>
        <p:blipFill>
          <a:blip r:embed="rId3">
            <a:alphaModFix/>
          </a:blip>
          <a:stretch>
            <a:fillRect/>
          </a:stretch>
        </p:blipFill>
        <p:spPr>
          <a:xfrm>
            <a:off x="1185875" y="162737"/>
            <a:ext cx="4254600" cy="4818038"/>
          </a:xfrm>
          <a:prstGeom prst="rect">
            <a:avLst/>
          </a:prstGeom>
          <a:noFill/>
          <a:ln>
            <a:noFill/>
          </a:ln>
        </p:spPr>
      </p:pic>
      <p:pic>
        <p:nvPicPr>
          <p:cNvPr id="85" name="Shape 85" descr="Piece of duct tape sticking a note to the slide"/>
          <p:cNvPicPr preferRelativeResize="0"/>
          <p:nvPr/>
        </p:nvPicPr>
        <p:blipFill rotWithShape="1">
          <a:blip r:embed="rId4">
            <a:alphaModFix/>
          </a:blip>
          <a:srcRect l="9244" t="5926" r="2118" b="10011"/>
          <a:stretch/>
        </p:blipFill>
        <p:spPr>
          <a:xfrm rot="154828">
            <a:off x="2050975" y="107951"/>
            <a:ext cx="2072000" cy="736050"/>
          </a:xfrm>
          <a:prstGeom prst="rect">
            <a:avLst/>
          </a:prstGeom>
          <a:noFill/>
          <a:ln>
            <a:noFill/>
          </a:ln>
        </p:spPr>
      </p:pic>
      <p:sp>
        <p:nvSpPr>
          <p:cNvPr id="86" name="Shape 86"/>
          <p:cNvSpPr txBox="1"/>
          <p:nvPr/>
        </p:nvSpPr>
        <p:spPr>
          <a:xfrm>
            <a:off x="1596725" y="1647300"/>
            <a:ext cx="3432900" cy="2930700"/>
          </a:xfrm>
          <a:prstGeom prst="rect">
            <a:avLst/>
          </a:prstGeom>
          <a:noFill/>
          <a:ln>
            <a:noFill/>
          </a:ln>
        </p:spPr>
        <p:txBody>
          <a:bodyPr wrap="square" lIns="91425" tIns="91425" rIns="91425" bIns="91425" anchor="b" anchorCtr="0">
            <a:noAutofit/>
          </a:bodyPr>
          <a:lstStyle/>
          <a:p>
            <a:pPr marL="0" lvl="0" indent="0" rtl="0">
              <a:spcBef>
                <a:spcPts val="0"/>
              </a:spcBef>
              <a:buNone/>
            </a:pPr>
            <a:r>
              <a:rPr lang="en" sz="2000">
                <a:solidFill>
                  <a:srgbClr val="666666"/>
                </a:solidFill>
                <a:latin typeface="Raleway"/>
                <a:ea typeface="Raleway"/>
                <a:cs typeface="Raleway"/>
                <a:sym typeface="Raleway"/>
              </a:rPr>
              <a:t>The Municipal Government Act sets out the powers of _________ governments. The Mayor is the Chief Elected Official of the municipality and has duties as both _________ and _________. The </a:t>
            </a:r>
            <a:r>
              <a:rPr lang="en" sz="2000" u="sng">
                <a:solidFill>
                  <a:srgbClr val="666666"/>
                </a:solidFill>
                <a:latin typeface="Raleway"/>
                <a:ea typeface="Raleway"/>
                <a:cs typeface="Raleway"/>
                <a:sym typeface="Raleway"/>
                <a:hlinkClick r:id="rId5"/>
              </a:rPr>
              <a:t>Chief Administrative Officer</a:t>
            </a:r>
            <a:r>
              <a:rPr lang="en" sz="2000">
                <a:solidFill>
                  <a:srgbClr val="666666"/>
                </a:solidFill>
                <a:latin typeface="Raleway"/>
                <a:ea typeface="Raleway"/>
                <a:cs typeface="Raleway"/>
                <a:sym typeface="Raleway"/>
              </a:rPr>
              <a:t> of the City is in charge of day-to-day city _________ and _________.</a:t>
            </a:r>
          </a:p>
        </p:txBody>
      </p:sp>
      <p:sp>
        <p:nvSpPr>
          <p:cNvPr id="87" name="Shape 87"/>
          <p:cNvSpPr txBox="1"/>
          <p:nvPr/>
        </p:nvSpPr>
        <p:spPr>
          <a:xfrm>
            <a:off x="6156450" y="1003075"/>
            <a:ext cx="1848900" cy="3353700"/>
          </a:xfrm>
          <a:prstGeom prst="rect">
            <a:avLst/>
          </a:prstGeom>
          <a:noFill/>
          <a:ln>
            <a:noFill/>
          </a:ln>
        </p:spPr>
        <p:txBody>
          <a:bodyPr wrap="square" lIns="91425" tIns="91425" rIns="91425" bIns="91425" anchor="t" anchorCtr="0">
            <a:noAutofit/>
          </a:bodyPr>
          <a:lstStyle/>
          <a:p>
            <a:pPr marL="0" lvl="0" indent="0" algn="ctr" rtl="0">
              <a:spcBef>
                <a:spcPts val="0"/>
              </a:spcBef>
              <a:buNone/>
            </a:pPr>
            <a:r>
              <a:rPr lang="en" sz="2000" u="sng">
                <a:solidFill>
                  <a:schemeClr val="lt1"/>
                </a:solidFill>
                <a:latin typeface="Raleway"/>
                <a:ea typeface="Raleway"/>
                <a:cs typeface="Raleway"/>
                <a:sym typeface="Raleway"/>
              </a:rPr>
              <a:t>Word Bank</a:t>
            </a:r>
          </a:p>
          <a:p>
            <a:pPr marL="0" lvl="0" indent="0" algn="ctr" rtl="0">
              <a:spcBef>
                <a:spcPts val="0"/>
              </a:spcBef>
              <a:buNone/>
            </a:pPr>
            <a:r>
              <a:rPr lang="en" sz="2000">
                <a:solidFill>
                  <a:schemeClr val="lt1"/>
                </a:solidFill>
                <a:latin typeface="Raleway"/>
                <a:ea typeface="Raleway"/>
                <a:cs typeface="Raleway"/>
                <a:sym typeface="Raleway"/>
              </a:rPr>
              <a:t>Operations</a:t>
            </a:r>
          </a:p>
          <a:p>
            <a:pPr marL="0" lvl="0" indent="0" algn="ctr" rtl="0">
              <a:spcBef>
                <a:spcPts val="0"/>
              </a:spcBef>
              <a:buNone/>
            </a:pPr>
            <a:r>
              <a:rPr lang="en" sz="2000">
                <a:solidFill>
                  <a:schemeClr val="lt1"/>
                </a:solidFill>
                <a:latin typeface="Raleway"/>
                <a:ea typeface="Raleway"/>
                <a:cs typeface="Raleway"/>
                <a:sym typeface="Raleway"/>
              </a:rPr>
              <a:t>Employees</a:t>
            </a:r>
          </a:p>
          <a:p>
            <a:pPr marL="0" lvl="0" indent="0" algn="ctr" rtl="0">
              <a:spcBef>
                <a:spcPts val="0"/>
              </a:spcBef>
              <a:buNone/>
            </a:pPr>
            <a:r>
              <a:rPr lang="en" sz="2000">
                <a:solidFill>
                  <a:schemeClr val="lt1"/>
                </a:solidFill>
                <a:latin typeface="Raleway"/>
                <a:ea typeface="Raleway"/>
                <a:cs typeface="Raleway"/>
                <a:sym typeface="Raleway"/>
              </a:rPr>
              <a:t>Municipal</a:t>
            </a:r>
          </a:p>
          <a:p>
            <a:pPr marL="0" lvl="0" indent="0" algn="ctr" rtl="0">
              <a:spcBef>
                <a:spcPts val="0"/>
              </a:spcBef>
              <a:buNone/>
            </a:pPr>
            <a:r>
              <a:rPr lang="en" sz="2000">
                <a:solidFill>
                  <a:schemeClr val="lt1"/>
                </a:solidFill>
                <a:latin typeface="Raleway"/>
                <a:ea typeface="Raleway"/>
                <a:cs typeface="Raleway"/>
                <a:sym typeface="Raleway"/>
              </a:rPr>
              <a:t>Councillor</a:t>
            </a:r>
          </a:p>
          <a:p>
            <a:pPr marL="0" lvl="0" indent="0" algn="ctr">
              <a:spcBef>
                <a:spcPts val="0"/>
              </a:spcBef>
              <a:buNone/>
            </a:pPr>
            <a:r>
              <a:rPr lang="en" sz="2000">
                <a:solidFill>
                  <a:schemeClr val="lt1"/>
                </a:solidFill>
                <a:latin typeface="Raleway"/>
                <a:ea typeface="Raleway"/>
                <a:cs typeface="Raleway"/>
                <a:sym typeface="Raleway"/>
              </a:rPr>
              <a:t>Mayor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283100" y="712150"/>
            <a:ext cx="8631600" cy="3835500"/>
          </a:xfrm>
          <a:prstGeom prst="rect">
            <a:avLst/>
          </a:prstGeom>
        </p:spPr>
        <p:txBody>
          <a:bodyPr wrap="square" lIns="91425" tIns="91425" rIns="91425" bIns="91425" anchor="t" anchorCtr="0">
            <a:noAutofit/>
          </a:bodyPr>
          <a:lstStyle/>
          <a:p>
            <a:pPr marL="0" lvl="0" indent="0" rtl="0">
              <a:spcBef>
                <a:spcPts val="0"/>
              </a:spcBef>
              <a:buNone/>
            </a:pPr>
            <a:r>
              <a:rPr lang="en"/>
              <a:t>Let’s meet our Medicine Hat</a:t>
            </a:r>
            <a:r>
              <a:rPr lang="en">
                <a:solidFill>
                  <a:schemeClr val="accent5"/>
                </a:solidFill>
              </a:rPr>
              <a:t> city council members!</a:t>
            </a:r>
          </a:p>
        </p:txBody>
      </p:sp>
      <p:grpSp>
        <p:nvGrpSpPr>
          <p:cNvPr id="93" name="Shape 93"/>
          <p:cNvGrpSpPr/>
          <p:nvPr/>
        </p:nvGrpSpPr>
        <p:grpSpPr>
          <a:xfrm>
            <a:off x="4861413" y="2935428"/>
            <a:ext cx="2212050" cy="1558828"/>
            <a:chOff x="4732750" y="1055711"/>
            <a:chExt cx="2212050" cy="2620759"/>
          </a:xfrm>
        </p:grpSpPr>
        <p:pic>
          <p:nvPicPr>
            <p:cNvPr id="94" name="Shape 94"/>
            <p:cNvPicPr preferRelativeResize="0"/>
            <p:nvPr/>
          </p:nvPicPr>
          <p:blipFill>
            <a:blip r:embed="rId3">
              <a:alphaModFix/>
            </a:blip>
            <a:stretch>
              <a:fillRect/>
            </a:stretch>
          </p:blipFill>
          <p:spPr>
            <a:xfrm>
              <a:off x="4732750" y="1171476"/>
              <a:ext cx="2212050" cy="2504994"/>
            </a:xfrm>
            <a:prstGeom prst="rect">
              <a:avLst/>
            </a:prstGeom>
            <a:noFill/>
            <a:ln>
              <a:noFill/>
            </a:ln>
          </p:spPr>
        </p:pic>
        <p:pic>
          <p:nvPicPr>
            <p:cNvPr id="95" name="Shape 95" descr="Piece of duct tape sticking a note to the slide"/>
            <p:cNvPicPr preferRelativeResize="0"/>
            <p:nvPr/>
          </p:nvPicPr>
          <p:blipFill rotWithShape="1">
            <a:blip r:embed="rId4">
              <a:alphaModFix/>
            </a:blip>
            <a:srcRect l="9244" t="5926" r="2118" b="10011"/>
            <a:stretch/>
          </p:blipFill>
          <p:spPr>
            <a:xfrm rot="154826">
              <a:off x="5300138" y="1079767"/>
              <a:ext cx="1077273" cy="382687"/>
            </a:xfrm>
            <a:prstGeom prst="rect">
              <a:avLst/>
            </a:prstGeom>
            <a:noFill/>
            <a:ln>
              <a:noFill/>
            </a:ln>
          </p:spPr>
        </p:pic>
        <p:sp>
          <p:nvSpPr>
            <p:cNvPr id="96" name="Shape 96"/>
            <p:cNvSpPr txBox="1"/>
            <p:nvPr/>
          </p:nvSpPr>
          <p:spPr>
            <a:xfrm>
              <a:off x="4874263" y="1486517"/>
              <a:ext cx="1929000" cy="2004000"/>
            </a:xfrm>
            <a:prstGeom prst="rect">
              <a:avLst/>
            </a:prstGeom>
            <a:noFill/>
            <a:ln>
              <a:noFill/>
            </a:ln>
          </p:spPr>
          <p:txBody>
            <a:bodyPr wrap="square" lIns="91425" tIns="91425" rIns="91425" bIns="91425" anchor="t" anchorCtr="0">
              <a:noAutofit/>
            </a:bodyPr>
            <a:lstStyle/>
            <a:p>
              <a:pPr marL="0" lvl="0" indent="-69850" rtl="0">
                <a:spcBef>
                  <a:spcPts val="0"/>
                </a:spcBef>
                <a:spcAft>
                  <a:spcPts val="800"/>
                </a:spcAft>
                <a:buClr>
                  <a:schemeClr val="dk2"/>
                </a:buClr>
                <a:buSzPts val="1100"/>
                <a:buFont typeface="Arial"/>
                <a:buNone/>
              </a:pPr>
              <a:r>
                <a:rPr lang="en" b="1">
                  <a:solidFill>
                    <a:schemeClr val="dk1"/>
                  </a:solidFill>
                  <a:latin typeface="Raleway"/>
                  <a:ea typeface="Raleway"/>
                  <a:cs typeface="Raleway"/>
                  <a:sym typeface="Raleway"/>
                </a:rPr>
                <a:t>Link</a:t>
              </a:r>
            </a:p>
            <a:p>
              <a:pPr marL="0" lvl="0" indent="0" rtl="0">
                <a:spcBef>
                  <a:spcPts val="0"/>
                </a:spcBef>
                <a:spcAft>
                  <a:spcPts val="800"/>
                </a:spcAft>
                <a:buNone/>
              </a:pPr>
              <a:r>
                <a:rPr lang="en" sz="1200">
                  <a:solidFill>
                    <a:schemeClr val="dk2"/>
                  </a:solidFill>
                  <a:latin typeface="Raleway"/>
                  <a:ea typeface="Raleway"/>
                  <a:cs typeface="Raleway"/>
                  <a:sym typeface="Raleway"/>
                </a:rPr>
                <a:t>http://www.city.medicine-hat.ab.ca/index.aspx?page=70</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283099" y="712150"/>
            <a:ext cx="8622300" cy="3835500"/>
          </a:xfrm>
          <a:prstGeom prst="rect">
            <a:avLst/>
          </a:prstGeom>
        </p:spPr>
        <p:txBody>
          <a:bodyPr wrap="square" lIns="91425" tIns="91425" rIns="91425" bIns="91425" anchor="t" anchorCtr="0">
            <a:noAutofit/>
          </a:bodyPr>
          <a:lstStyle/>
          <a:p>
            <a:pPr marL="0" lvl="0" indent="0" rtl="0">
              <a:spcBef>
                <a:spcPts val="0"/>
              </a:spcBef>
              <a:spcAft>
                <a:spcPts val="1000"/>
              </a:spcAft>
              <a:buNone/>
            </a:pPr>
            <a:r>
              <a:rPr lang="en">
                <a:solidFill>
                  <a:schemeClr val="accent5"/>
                </a:solidFill>
              </a:rPr>
              <a:t>City Council Meetings</a:t>
            </a:r>
          </a:p>
          <a:p>
            <a:pPr marL="0" lvl="0" indent="0" rtl="0">
              <a:spcBef>
                <a:spcPts val="0"/>
              </a:spcBef>
              <a:spcAft>
                <a:spcPts val="1000"/>
              </a:spcAft>
              <a:buNone/>
            </a:pPr>
            <a:r>
              <a:rPr lang="en" sz="2400" b="0"/>
              <a:t>Our city council meets every two weeks. What happens in these meetings? What do they talk about?</a:t>
            </a:r>
          </a:p>
        </p:txBody>
      </p:sp>
      <p:grpSp>
        <p:nvGrpSpPr>
          <p:cNvPr id="102" name="Shape 102"/>
          <p:cNvGrpSpPr/>
          <p:nvPr/>
        </p:nvGrpSpPr>
        <p:grpSpPr>
          <a:xfrm>
            <a:off x="6781388" y="2464029"/>
            <a:ext cx="2212050" cy="1440298"/>
            <a:chOff x="6803275" y="395363"/>
            <a:chExt cx="2212050" cy="2537076"/>
          </a:xfrm>
        </p:grpSpPr>
        <p:pic>
          <p:nvPicPr>
            <p:cNvPr id="103" name="Shape 103"/>
            <p:cNvPicPr preferRelativeResize="0"/>
            <p:nvPr/>
          </p:nvPicPr>
          <p:blipFill>
            <a:blip r:embed="rId3">
              <a:alphaModFix/>
            </a:blip>
            <a:stretch>
              <a:fillRect/>
            </a:stretch>
          </p:blipFill>
          <p:spPr>
            <a:xfrm>
              <a:off x="6803275" y="427445"/>
              <a:ext cx="2212050" cy="2504994"/>
            </a:xfrm>
            <a:prstGeom prst="rect">
              <a:avLst/>
            </a:prstGeom>
            <a:noFill/>
            <a:ln>
              <a:noFill/>
            </a:ln>
          </p:spPr>
        </p:pic>
        <p:pic>
          <p:nvPicPr>
            <p:cNvPr id="104" name="Shape 104" descr="Piece of duct tape sticking a note to the slide"/>
            <p:cNvPicPr preferRelativeResize="0"/>
            <p:nvPr/>
          </p:nvPicPr>
          <p:blipFill rotWithShape="1">
            <a:blip r:embed="rId4">
              <a:alphaModFix/>
            </a:blip>
            <a:srcRect l="9244" t="5926" r="2118" b="10011"/>
            <a:stretch/>
          </p:blipFill>
          <p:spPr>
            <a:xfrm rot="154826">
              <a:off x="7370663" y="419419"/>
              <a:ext cx="1077273" cy="382687"/>
            </a:xfrm>
            <a:prstGeom prst="rect">
              <a:avLst/>
            </a:prstGeom>
            <a:noFill/>
            <a:ln>
              <a:noFill/>
            </a:ln>
          </p:spPr>
        </p:pic>
        <p:sp>
          <p:nvSpPr>
            <p:cNvPr id="105" name="Shape 105"/>
            <p:cNvSpPr txBox="1"/>
            <p:nvPr/>
          </p:nvSpPr>
          <p:spPr>
            <a:xfrm>
              <a:off x="6944800" y="684231"/>
              <a:ext cx="1929000" cy="2004000"/>
            </a:xfrm>
            <a:prstGeom prst="rect">
              <a:avLst/>
            </a:prstGeom>
            <a:noFill/>
            <a:ln>
              <a:noFill/>
            </a:ln>
          </p:spPr>
          <p:txBody>
            <a:bodyPr wrap="square" lIns="91425" tIns="91425" rIns="91425" bIns="91425" anchor="t" anchorCtr="0">
              <a:noAutofit/>
            </a:bodyPr>
            <a:lstStyle/>
            <a:p>
              <a:pPr marL="0" lvl="0" indent="-69850" rtl="0">
                <a:spcBef>
                  <a:spcPts val="0"/>
                </a:spcBef>
                <a:spcAft>
                  <a:spcPts val="800"/>
                </a:spcAft>
                <a:buClr>
                  <a:schemeClr val="dk2"/>
                </a:buClr>
                <a:buSzPts val="1100"/>
                <a:buFont typeface="Arial"/>
                <a:buNone/>
              </a:pPr>
              <a:r>
                <a:rPr lang="en" b="1">
                  <a:solidFill>
                    <a:schemeClr val="dk1"/>
                  </a:solidFill>
                  <a:latin typeface="Raleway"/>
                  <a:ea typeface="Raleway"/>
                  <a:cs typeface="Raleway"/>
                  <a:sym typeface="Raleway"/>
                </a:rPr>
                <a:t>Link</a:t>
              </a:r>
            </a:p>
            <a:p>
              <a:pPr marL="0" lvl="0" indent="0" rtl="0">
                <a:spcBef>
                  <a:spcPts val="0"/>
                </a:spcBef>
                <a:spcAft>
                  <a:spcPts val="800"/>
                </a:spcAft>
                <a:buNone/>
              </a:pPr>
              <a:r>
                <a:rPr lang="en" sz="1200">
                  <a:solidFill>
                    <a:schemeClr val="dk2"/>
                  </a:solidFill>
                  <a:latin typeface="Raleway"/>
                  <a:ea typeface="Raleway"/>
                  <a:cs typeface="Raleway"/>
                  <a:sym typeface="Raleway"/>
                </a:rPr>
                <a:t>https://www.youtube.com/watch?v=ISbLHV9mO-c&amp;feature=youtu.be</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265500" y="1912650"/>
            <a:ext cx="4045200" cy="1318200"/>
          </a:xfrm>
          <a:prstGeom prst="rect">
            <a:avLst/>
          </a:prstGeom>
        </p:spPr>
        <p:txBody>
          <a:bodyPr wrap="square" lIns="91425" tIns="91425" rIns="91425" bIns="91425" anchor="ctr" anchorCtr="0">
            <a:noAutofit/>
          </a:bodyPr>
          <a:lstStyle/>
          <a:p>
            <a:pPr marL="0" lvl="0" indent="0" algn="l" rtl="0">
              <a:lnSpc>
                <a:spcPct val="115000"/>
              </a:lnSpc>
              <a:spcBef>
                <a:spcPts val="0"/>
              </a:spcBef>
              <a:spcAft>
                <a:spcPts val="1100"/>
              </a:spcAft>
              <a:buNone/>
            </a:pPr>
            <a:r>
              <a:rPr lang="en" sz="3000"/>
              <a:t>Election Time!</a:t>
            </a:r>
          </a:p>
          <a:p>
            <a:pPr marL="0" lvl="0" indent="-69850" algn="l" rtl="0">
              <a:lnSpc>
                <a:spcPct val="115000"/>
              </a:lnSpc>
              <a:spcBef>
                <a:spcPts val="0"/>
              </a:spcBef>
              <a:spcAft>
                <a:spcPts val="1100"/>
              </a:spcAft>
              <a:buClr>
                <a:schemeClr val="dk2"/>
              </a:buClr>
              <a:buSzPts val="1100"/>
              <a:buFont typeface="Arial"/>
              <a:buNone/>
            </a:pPr>
            <a:r>
              <a:rPr lang="en" sz="2000" b="0">
                <a:solidFill>
                  <a:srgbClr val="010101"/>
                </a:solidFill>
              </a:rPr>
              <a:t>Medicine Hat’s last election was in 2013. The 2013 election was held on _________. _________ voted for candidates in the following races:</a:t>
            </a:r>
          </a:p>
          <a:p>
            <a:pPr marL="457200" lvl="0" indent="-355600" algn="l" rtl="0">
              <a:lnSpc>
                <a:spcPct val="115000"/>
              </a:lnSpc>
              <a:spcBef>
                <a:spcPts val="600"/>
              </a:spcBef>
              <a:spcAft>
                <a:spcPts val="0"/>
              </a:spcAft>
              <a:buClr>
                <a:srgbClr val="010101"/>
              </a:buClr>
              <a:buSzPts val="2000"/>
              <a:buFont typeface="Raleway"/>
              <a:buChar char="●"/>
            </a:pPr>
            <a:r>
              <a:rPr lang="en" sz="2000" b="0">
                <a:solidFill>
                  <a:srgbClr val="010101"/>
                </a:solidFill>
              </a:rPr>
              <a:t>Mayor (_________ candidate)</a:t>
            </a:r>
          </a:p>
          <a:p>
            <a:pPr marL="457200" lvl="0" indent="-355600" algn="l" rtl="0">
              <a:lnSpc>
                <a:spcPct val="115000"/>
              </a:lnSpc>
              <a:spcBef>
                <a:spcPts val="0"/>
              </a:spcBef>
              <a:spcAft>
                <a:spcPts val="0"/>
              </a:spcAft>
              <a:buClr>
                <a:srgbClr val="010101"/>
              </a:buClr>
              <a:buSzPts val="2000"/>
              <a:buFont typeface="Raleway"/>
              <a:buChar char="●"/>
            </a:pPr>
            <a:r>
              <a:rPr lang="en" sz="2000" b="0">
                <a:solidFill>
                  <a:srgbClr val="010101"/>
                </a:solidFill>
              </a:rPr>
              <a:t>Councillor (up to _________ candidates)</a:t>
            </a:r>
          </a:p>
          <a:p>
            <a:pPr marL="457200" lvl="0" indent="-355600" algn="l" rtl="0">
              <a:lnSpc>
                <a:spcPct val="115000"/>
              </a:lnSpc>
              <a:spcBef>
                <a:spcPts val="0"/>
              </a:spcBef>
              <a:spcAft>
                <a:spcPts val="1400"/>
              </a:spcAft>
              <a:buClr>
                <a:srgbClr val="010101"/>
              </a:buClr>
              <a:buSzPts val="2000"/>
              <a:buFont typeface="Raleway"/>
              <a:buChar char="●"/>
            </a:pPr>
            <a:r>
              <a:rPr lang="en" sz="2000" b="0">
                <a:solidFill>
                  <a:srgbClr val="010101"/>
                </a:solidFill>
              </a:rPr>
              <a:t>Public School Board Trustee (up to _________ candidates) </a:t>
            </a:r>
          </a:p>
          <a:p>
            <a:pPr marL="0" lvl="0" indent="0" algn="l">
              <a:spcBef>
                <a:spcPts val="0"/>
              </a:spcBef>
              <a:buNone/>
            </a:pPr>
            <a:endParaRPr sz="2400" b="0">
              <a:solidFill>
                <a:schemeClr val="dk2"/>
              </a:solidFill>
            </a:endParaRPr>
          </a:p>
        </p:txBody>
      </p:sp>
      <p:sp>
        <p:nvSpPr>
          <p:cNvPr id="111" name="Shape 111"/>
          <p:cNvSpPr txBox="1"/>
          <p:nvPr/>
        </p:nvSpPr>
        <p:spPr>
          <a:xfrm>
            <a:off x="5369675" y="1204550"/>
            <a:ext cx="3314400" cy="2989800"/>
          </a:xfrm>
          <a:prstGeom prst="rect">
            <a:avLst/>
          </a:prstGeom>
          <a:noFill/>
          <a:ln>
            <a:noFill/>
          </a:ln>
        </p:spPr>
        <p:txBody>
          <a:bodyPr wrap="square" lIns="91425" tIns="91425" rIns="91425" bIns="91425" anchor="t" anchorCtr="0">
            <a:noAutofit/>
          </a:bodyPr>
          <a:lstStyle/>
          <a:p>
            <a:pPr marL="0" lvl="0" indent="0" algn="ctr" rtl="0">
              <a:spcBef>
                <a:spcPts val="0"/>
              </a:spcBef>
              <a:buNone/>
            </a:pPr>
            <a:r>
              <a:rPr lang="en" sz="2000" u="sng">
                <a:solidFill>
                  <a:schemeClr val="lt1"/>
                </a:solidFill>
                <a:latin typeface="Raleway"/>
                <a:ea typeface="Raleway"/>
                <a:cs typeface="Raleway"/>
                <a:sym typeface="Raleway"/>
              </a:rPr>
              <a:t>Word Bank</a:t>
            </a:r>
          </a:p>
          <a:p>
            <a:pPr marL="0" lvl="0" indent="0" algn="ctr" rtl="0">
              <a:spcBef>
                <a:spcPts val="0"/>
              </a:spcBef>
              <a:buNone/>
            </a:pPr>
            <a:r>
              <a:rPr lang="en" sz="2000">
                <a:solidFill>
                  <a:schemeClr val="lt1"/>
                </a:solidFill>
                <a:latin typeface="Raleway"/>
                <a:ea typeface="Raleway"/>
                <a:cs typeface="Raleway"/>
                <a:sym typeface="Raleway"/>
              </a:rPr>
              <a:t>One</a:t>
            </a:r>
          </a:p>
          <a:p>
            <a:pPr marL="0" lvl="0" indent="0" algn="ctr" rtl="0">
              <a:spcBef>
                <a:spcPts val="0"/>
              </a:spcBef>
              <a:buNone/>
            </a:pPr>
            <a:r>
              <a:rPr lang="en" sz="2000">
                <a:solidFill>
                  <a:schemeClr val="lt1"/>
                </a:solidFill>
                <a:latin typeface="Raleway"/>
                <a:ea typeface="Raleway"/>
                <a:cs typeface="Raleway"/>
                <a:sym typeface="Raleway"/>
              </a:rPr>
              <a:t>Five</a:t>
            </a:r>
          </a:p>
          <a:p>
            <a:pPr marL="0" lvl="0" indent="0" algn="ctr" rtl="0">
              <a:spcBef>
                <a:spcPts val="0"/>
              </a:spcBef>
              <a:buNone/>
            </a:pPr>
            <a:r>
              <a:rPr lang="en" sz="2000">
                <a:solidFill>
                  <a:schemeClr val="lt1"/>
                </a:solidFill>
                <a:latin typeface="Raleway"/>
                <a:ea typeface="Raleway"/>
                <a:cs typeface="Raleway"/>
                <a:sym typeface="Raleway"/>
              </a:rPr>
              <a:t>October 21, 2013</a:t>
            </a:r>
          </a:p>
          <a:p>
            <a:pPr marL="0" lvl="0" indent="0" algn="ctr" rtl="0">
              <a:spcBef>
                <a:spcPts val="0"/>
              </a:spcBef>
              <a:buNone/>
            </a:pPr>
            <a:r>
              <a:rPr lang="en" sz="2000">
                <a:solidFill>
                  <a:schemeClr val="lt1"/>
                </a:solidFill>
                <a:latin typeface="Raleway"/>
                <a:ea typeface="Raleway"/>
                <a:cs typeface="Raleway"/>
                <a:sym typeface="Raleway"/>
              </a:rPr>
              <a:t>Residents</a:t>
            </a:r>
          </a:p>
          <a:p>
            <a:pPr marL="0" lvl="0" indent="0" algn="ctr">
              <a:spcBef>
                <a:spcPts val="0"/>
              </a:spcBef>
              <a:buNone/>
            </a:pPr>
            <a:r>
              <a:rPr lang="en" sz="2000">
                <a:solidFill>
                  <a:schemeClr val="lt1"/>
                </a:solidFill>
                <a:latin typeface="Raleway"/>
                <a:ea typeface="Raleway"/>
                <a:cs typeface="Raleway"/>
                <a:sym typeface="Raleway"/>
              </a:rPr>
              <a:t>Eight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15"/>
        <p:cNvGrpSpPr/>
        <p:nvPr/>
      </p:nvGrpSpPr>
      <p:grpSpPr>
        <a:xfrm>
          <a:off x="0" y="0"/>
          <a:ext cx="0" cy="0"/>
          <a:chOff x="0" y="0"/>
          <a:chExt cx="0" cy="0"/>
        </a:xfrm>
      </p:grpSpPr>
      <p:pic>
        <p:nvPicPr>
          <p:cNvPr id="116" name="Shape 116"/>
          <p:cNvPicPr preferRelativeResize="0"/>
          <p:nvPr/>
        </p:nvPicPr>
        <p:blipFill>
          <a:blip r:embed="rId3">
            <a:alphaModFix/>
          </a:blip>
          <a:stretch>
            <a:fillRect/>
          </a:stretch>
        </p:blipFill>
        <p:spPr>
          <a:xfrm>
            <a:off x="2444700" y="162737"/>
            <a:ext cx="4254600" cy="4818038"/>
          </a:xfrm>
          <a:prstGeom prst="rect">
            <a:avLst/>
          </a:prstGeom>
          <a:noFill/>
          <a:ln>
            <a:noFill/>
          </a:ln>
        </p:spPr>
      </p:pic>
      <p:pic>
        <p:nvPicPr>
          <p:cNvPr id="117" name="Shape 117" descr="Piece of duct tape sticking a note to the slide"/>
          <p:cNvPicPr preferRelativeResize="0"/>
          <p:nvPr/>
        </p:nvPicPr>
        <p:blipFill rotWithShape="1">
          <a:blip r:embed="rId4">
            <a:alphaModFix/>
          </a:blip>
          <a:srcRect l="9244" t="5926" r="2118" b="10011"/>
          <a:stretch/>
        </p:blipFill>
        <p:spPr>
          <a:xfrm rot="154828">
            <a:off x="3536000" y="147301"/>
            <a:ext cx="2072000" cy="736050"/>
          </a:xfrm>
          <a:prstGeom prst="rect">
            <a:avLst/>
          </a:prstGeom>
          <a:noFill/>
          <a:ln>
            <a:noFill/>
          </a:ln>
        </p:spPr>
      </p:pic>
      <p:sp>
        <p:nvSpPr>
          <p:cNvPr id="118" name="Shape 118"/>
          <p:cNvSpPr txBox="1"/>
          <p:nvPr/>
        </p:nvSpPr>
        <p:spPr>
          <a:xfrm>
            <a:off x="2557650" y="1283675"/>
            <a:ext cx="4028700" cy="762600"/>
          </a:xfrm>
          <a:prstGeom prst="rect">
            <a:avLst/>
          </a:prstGeom>
          <a:noFill/>
          <a:ln>
            <a:noFill/>
          </a:ln>
        </p:spPr>
        <p:txBody>
          <a:bodyPr wrap="square" lIns="91425" tIns="91425" rIns="91425" bIns="91425" anchor="b" anchorCtr="0">
            <a:noAutofit/>
          </a:bodyPr>
          <a:lstStyle/>
          <a:p>
            <a:pPr marL="0" lvl="0" indent="0" algn="ctr" rtl="0">
              <a:spcBef>
                <a:spcPts val="0"/>
              </a:spcBef>
              <a:buNone/>
            </a:pPr>
            <a:r>
              <a:rPr lang="en" sz="3000" b="1">
                <a:solidFill>
                  <a:schemeClr val="lt2"/>
                </a:solidFill>
                <a:latin typeface="Raleway"/>
                <a:ea typeface="Raleway"/>
                <a:cs typeface="Raleway"/>
                <a:sym typeface="Raleway"/>
              </a:rPr>
              <a:t>Are You Interested in Running for Mayor?</a:t>
            </a:r>
          </a:p>
        </p:txBody>
      </p:sp>
      <p:sp>
        <p:nvSpPr>
          <p:cNvPr id="119" name="Shape 119"/>
          <p:cNvSpPr txBox="1">
            <a:spLocks noGrp="1"/>
          </p:cNvSpPr>
          <p:nvPr>
            <p:ph type="body" idx="4294967295"/>
          </p:nvPr>
        </p:nvSpPr>
        <p:spPr>
          <a:xfrm>
            <a:off x="2855550" y="2331480"/>
            <a:ext cx="3432900" cy="3327900"/>
          </a:xfrm>
          <a:prstGeom prst="rect">
            <a:avLst/>
          </a:prstGeom>
        </p:spPr>
        <p:txBody>
          <a:bodyPr wrap="square" lIns="91425" tIns="91425" rIns="91425" bIns="91425" anchor="t" anchorCtr="0">
            <a:noAutofit/>
          </a:bodyPr>
          <a:lstStyle/>
          <a:p>
            <a:pPr marL="0" lvl="0" indent="-69850" algn="ctr" rtl="0">
              <a:spcBef>
                <a:spcPts val="0"/>
              </a:spcBef>
              <a:buClr>
                <a:schemeClr val="dk2"/>
              </a:buClr>
              <a:buSzPts val="1100"/>
              <a:buFont typeface="Arial"/>
              <a:buNone/>
            </a:pPr>
            <a:r>
              <a:rPr lang="en" sz="2400">
                <a:solidFill>
                  <a:srgbClr val="000000"/>
                </a:solidFill>
                <a:latin typeface="Raleway"/>
                <a:ea typeface="Raleway"/>
                <a:cs typeface="Raleway"/>
                <a:sym typeface="Raleway"/>
              </a:rPr>
              <a:t>The next Municipal General Election is on October 16, 2017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3274925" y="1245925"/>
            <a:ext cx="5611200" cy="3182700"/>
          </a:xfrm>
          <a:prstGeom prst="rect">
            <a:avLst/>
          </a:prstGeom>
        </p:spPr>
        <p:txBody>
          <a:bodyPr wrap="square" lIns="91425" tIns="91425" rIns="91425" bIns="91425" anchor="ctr" anchorCtr="0">
            <a:noAutofit/>
          </a:bodyPr>
          <a:lstStyle/>
          <a:p>
            <a:pPr marL="0" lvl="0" indent="0" rtl="0">
              <a:spcBef>
                <a:spcPts val="0"/>
              </a:spcBef>
              <a:spcAft>
                <a:spcPts val="1600"/>
              </a:spcAft>
              <a:buNone/>
            </a:pPr>
            <a:r>
              <a:rPr lang="en" sz="3000" b="1">
                <a:solidFill>
                  <a:schemeClr val="dk1"/>
                </a:solidFill>
              </a:rPr>
              <a:t>Who Can Vote?</a:t>
            </a:r>
          </a:p>
          <a:p>
            <a:pPr marL="457200" lvl="0" indent="-355600" rtl="0">
              <a:spcBef>
                <a:spcPts val="600"/>
              </a:spcBef>
              <a:spcAft>
                <a:spcPts val="0"/>
              </a:spcAft>
              <a:buClr>
                <a:srgbClr val="010101"/>
              </a:buClr>
              <a:buSzPts val="2000"/>
              <a:buFont typeface="Raleway"/>
              <a:buChar char="●"/>
            </a:pPr>
            <a:r>
              <a:rPr lang="en" sz="2000">
                <a:solidFill>
                  <a:srgbClr val="010101"/>
                </a:solidFill>
                <a:latin typeface="Raleway"/>
                <a:ea typeface="Raleway"/>
                <a:cs typeface="Raleway"/>
                <a:sym typeface="Raleway"/>
              </a:rPr>
              <a:t>You must be at least _________ years old</a:t>
            </a:r>
          </a:p>
          <a:p>
            <a:pPr marL="457200" lvl="0" indent="-355600">
              <a:spcBef>
                <a:spcPts val="0"/>
              </a:spcBef>
              <a:spcAft>
                <a:spcPts val="0"/>
              </a:spcAft>
              <a:buClr>
                <a:srgbClr val="010101"/>
              </a:buClr>
              <a:buSzPts val="2000"/>
              <a:buFont typeface="Raleway"/>
              <a:buChar char="●"/>
            </a:pPr>
            <a:r>
              <a:rPr lang="en" sz="2000">
                <a:solidFill>
                  <a:srgbClr val="010101"/>
                </a:solidFill>
                <a:latin typeface="Raleway"/>
                <a:ea typeface="Raleway"/>
                <a:cs typeface="Raleway"/>
                <a:sym typeface="Raleway"/>
              </a:rPr>
              <a:t>You must be a _________ citizen  </a:t>
            </a:r>
          </a:p>
          <a:p>
            <a:pPr marL="457200" lvl="0" indent="-355600">
              <a:spcBef>
                <a:spcPts val="0"/>
              </a:spcBef>
              <a:spcAft>
                <a:spcPts val="0"/>
              </a:spcAft>
              <a:buClr>
                <a:srgbClr val="010101"/>
              </a:buClr>
              <a:buSzPts val="2000"/>
              <a:buFont typeface="Raleway"/>
              <a:buChar char="●"/>
            </a:pPr>
            <a:r>
              <a:rPr lang="en" sz="2000">
                <a:solidFill>
                  <a:srgbClr val="010101"/>
                </a:solidFill>
                <a:latin typeface="Raleway"/>
                <a:ea typeface="Raleway"/>
                <a:cs typeface="Raleway"/>
                <a:sym typeface="Raleway"/>
              </a:rPr>
              <a:t>You must have been a resident of Alberta for at least _________ months immediately preceding Election Day and  </a:t>
            </a:r>
          </a:p>
          <a:p>
            <a:pPr marL="457200" lvl="0" indent="-355600">
              <a:spcBef>
                <a:spcPts val="0"/>
              </a:spcBef>
              <a:spcAft>
                <a:spcPts val="1400"/>
              </a:spcAft>
              <a:buClr>
                <a:srgbClr val="010101"/>
              </a:buClr>
              <a:buSzPts val="2000"/>
              <a:buFont typeface="Raleway"/>
              <a:buChar char="●"/>
            </a:pPr>
            <a:r>
              <a:rPr lang="en" sz="2000">
                <a:solidFill>
                  <a:srgbClr val="010101"/>
                </a:solidFill>
                <a:latin typeface="Raleway"/>
                <a:ea typeface="Raleway"/>
                <a:cs typeface="Raleway"/>
                <a:sym typeface="Raleway"/>
              </a:rPr>
              <a:t>Your place of residence (the place where you eat, sleep and intend to return to when away) is located in the area of _________ on Election Day. </a:t>
            </a:r>
          </a:p>
          <a:p>
            <a:pPr marL="0" lvl="0" indent="-69850" rtl="0">
              <a:spcBef>
                <a:spcPts val="0"/>
              </a:spcBef>
              <a:buClr>
                <a:schemeClr val="dk2"/>
              </a:buClr>
              <a:buSzPts val="1100"/>
              <a:buFont typeface="Arial"/>
              <a:buNone/>
            </a:pPr>
            <a:endParaRPr sz="1800">
              <a:solidFill>
                <a:srgbClr val="000000"/>
              </a:solidFill>
            </a:endParaRPr>
          </a:p>
        </p:txBody>
      </p:sp>
      <p:grpSp>
        <p:nvGrpSpPr>
          <p:cNvPr id="125" name="Shape 125"/>
          <p:cNvGrpSpPr/>
          <p:nvPr/>
        </p:nvGrpSpPr>
        <p:grpSpPr>
          <a:xfrm>
            <a:off x="203713" y="1288325"/>
            <a:ext cx="2825230" cy="2675093"/>
            <a:chOff x="6803275" y="395363"/>
            <a:chExt cx="2212050" cy="2537076"/>
          </a:xfrm>
        </p:grpSpPr>
        <p:pic>
          <p:nvPicPr>
            <p:cNvPr id="126" name="Shape 126"/>
            <p:cNvPicPr preferRelativeResize="0"/>
            <p:nvPr/>
          </p:nvPicPr>
          <p:blipFill>
            <a:blip r:embed="rId3">
              <a:alphaModFix/>
            </a:blip>
            <a:stretch>
              <a:fillRect/>
            </a:stretch>
          </p:blipFill>
          <p:spPr>
            <a:xfrm>
              <a:off x="6803275" y="427445"/>
              <a:ext cx="2212050" cy="2504994"/>
            </a:xfrm>
            <a:prstGeom prst="rect">
              <a:avLst/>
            </a:prstGeom>
            <a:noFill/>
            <a:ln>
              <a:noFill/>
            </a:ln>
          </p:spPr>
        </p:pic>
        <p:pic>
          <p:nvPicPr>
            <p:cNvPr id="127" name="Shape 127" descr="Piece of duct tape sticking a note to the slide"/>
            <p:cNvPicPr preferRelativeResize="0"/>
            <p:nvPr/>
          </p:nvPicPr>
          <p:blipFill rotWithShape="1">
            <a:blip r:embed="rId4">
              <a:alphaModFix/>
            </a:blip>
            <a:srcRect l="9244" t="5926" r="2118" b="10011"/>
            <a:stretch/>
          </p:blipFill>
          <p:spPr>
            <a:xfrm rot="154826">
              <a:off x="7370663" y="419419"/>
              <a:ext cx="1077273" cy="382687"/>
            </a:xfrm>
            <a:prstGeom prst="rect">
              <a:avLst/>
            </a:prstGeom>
            <a:noFill/>
            <a:ln>
              <a:noFill/>
            </a:ln>
          </p:spPr>
        </p:pic>
        <p:sp>
          <p:nvSpPr>
            <p:cNvPr id="128" name="Shape 128"/>
            <p:cNvSpPr txBox="1"/>
            <p:nvPr/>
          </p:nvSpPr>
          <p:spPr>
            <a:xfrm>
              <a:off x="6944800" y="684231"/>
              <a:ext cx="1929000" cy="2004000"/>
            </a:xfrm>
            <a:prstGeom prst="rect">
              <a:avLst/>
            </a:prstGeom>
            <a:noFill/>
            <a:ln>
              <a:noFill/>
            </a:ln>
          </p:spPr>
          <p:txBody>
            <a:bodyPr wrap="square" lIns="91425" tIns="91425" rIns="91425" bIns="91425" anchor="t" anchorCtr="0">
              <a:noAutofit/>
            </a:bodyPr>
            <a:lstStyle/>
            <a:p>
              <a:pPr marL="0" lvl="0" indent="-69850" algn="ctr" rtl="0">
                <a:spcBef>
                  <a:spcPts val="0"/>
                </a:spcBef>
                <a:spcAft>
                  <a:spcPts val="800"/>
                </a:spcAft>
                <a:buClr>
                  <a:schemeClr val="dk2"/>
                </a:buClr>
                <a:buSzPts val="1100"/>
                <a:buFont typeface="Arial"/>
                <a:buNone/>
              </a:pPr>
              <a:r>
                <a:rPr lang="en" sz="2000" b="1">
                  <a:solidFill>
                    <a:schemeClr val="dk1"/>
                  </a:solidFill>
                  <a:latin typeface="Raleway"/>
                  <a:ea typeface="Raleway"/>
                  <a:cs typeface="Raleway"/>
                  <a:sym typeface="Raleway"/>
                </a:rPr>
                <a:t>Word Bank</a:t>
              </a:r>
            </a:p>
            <a:p>
              <a:pPr marL="0" lvl="0" indent="0" algn="ctr" rtl="0">
                <a:spcBef>
                  <a:spcPts val="0"/>
                </a:spcBef>
                <a:spcAft>
                  <a:spcPts val="800"/>
                </a:spcAft>
                <a:buNone/>
              </a:pPr>
              <a:r>
                <a:rPr lang="en" sz="2000">
                  <a:solidFill>
                    <a:schemeClr val="dk2"/>
                  </a:solidFill>
                  <a:latin typeface="Raleway"/>
                  <a:ea typeface="Raleway"/>
                  <a:cs typeface="Raleway"/>
                  <a:sym typeface="Raleway"/>
                </a:rPr>
                <a:t>Six</a:t>
              </a:r>
            </a:p>
            <a:p>
              <a:pPr marL="0" lvl="0" indent="0" algn="ctr" rtl="0">
                <a:spcBef>
                  <a:spcPts val="0"/>
                </a:spcBef>
                <a:spcAft>
                  <a:spcPts val="800"/>
                </a:spcAft>
                <a:buNone/>
              </a:pPr>
              <a:r>
                <a:rPr lang="en" sz="2000">
                  <a:solidFill>
                    <a:schemeClr val="dk2"/>
                  </a:solidFill>
                  <a:latin typeface="Raleway"/>
                  <a:ea typeface="Raleway"/>
                  <a:cs typeface="Raleway"/>
                  <a:sym typeface="Raleway"/>
                </a:rPr>
                <a:t>Medicine Hat</a:t>
              </a:r>
            </a:p>
            <a:p>
              <a:pPr marL="0" lvl="0" indent="0" algn="ctr" rtl="0">
                <a:spcBef>
                  <a:spcPts val="0"/>
                </a:spcBef>
                <a:spcAft>
                  <a:spcPts val="800"/>
                </a:spcAft>
                <a:buNone/>
              </a:pPr>
              <a:r>
                <a:rPr lang="en" sz="2000">
                  <a:solidFill>
                    <a:schemeClr val="dk2"/>
                  </a:solidFill>
                  <a:latin typeface="Raleway"/>
                  <a:ea typeface="Raleway"/>
                  <a:cs typeface="Raleway"/>
                  <a:sym typeface="Raleway"/>
                </a:rPr>
                <a:t>Canadian</a:t>
              </a:r>
            </a:p>
            <a:p>
              <a:pPr marL="0" lvl="0" indent="0" algn="ctr" rtl="0">
                <a:spcBef>
                  <a:spcPts val="0"/>
                </a:spcBef>
                <a:spcAft>
                  <a:spcPts val="800"/>
                </a:spcAft>
                <a:buNone/>
              </a:pPr>
              <a:r>
                <a:rPr lang="en" sz="2000">
                  <a:solidFill>
                    <a:schemeClr val="dk2"/>
                  </a:solidFill>
                  <a:latin typeface="Raleway"/>
                  <a:ea typeface="Raleway"/>
                  <a:cs typeface="Raleway"/>
                  <a:sym typeface="Raleway"/>
                </a:rPr>
                <a:t>Eighteen</a:t>
              </a:r>
            </a:p>
            <a:p>
              <a:pPr marL="0" lvl="0" indent="0" algn="ctr" rtl="0">
                <a:spcBef>
                  <a:spcPts val="0"/>
                </a:spcBef>
                <a:spcAft>
                  <a:spcPts val="800"/>
                </a:spcAft>
                <a:buNone/>
              </a:pPr>
              <a:endParaRPr sz="1200">
                <a:solidFill>
                  <a:schemeClr val="dk2"/>
                </a:solidFill>
                <a:latin typeface="Raleway"/>
                <a:ea typeface="Raleway"/>
                <a:cs typeface="Raleway"/>
                <a:sym typeface="Raleway"/>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2"/>
        <p:cNvGrpSpPr/>
        <p:nvPr/>
      </p:nvGrpSpPr>
      <p:grpSpPr>
        <a:xfrm>
          <a:off x="0" y="0"/>
          <a:ext cx="0" cy="0"/>
          <a:chOff x="0" y="0"/>
          <a:chExt cx="0" cy="0"/>
        </a:xfrm>
      </p:grpSpPr>
      <p:sp>
        <p:nvSpPr>
          <p:cNvPr id="133" name="Shape 133"/>
          <p:cNvSpPr txBox="1">
            <a:spLocks noGrp="1"/>
          </p:cNvSpPr>
          <p:nvPr>
            <p:ph type="subTitle" idx="1"/>
          </p:nvPr>
        </p:nvSpPr>
        <p:spPr>
          <a:xfrm>
            <a:off x="265500" y="653700"/>
            <a:ext cx="4045200" cy="3836100"/>
          </a:xfrm>
          <a:prstGeom prst="rect">
            <a:avLst/>
          </a:prstGeom>
        </p:spPr>
        <p:txBody>
          <a:bodyPr wrap="square" lIns="91425" tIns="91425" rIns="91425" bIns="91425" anchor="ctr" anchorCtr="0">
            <a:noAutofit/>
          </a:bodyPr>
          <a:lstStyle/>
          <a:p>
            <a:pPr marL="0" lvl="0" indent="0" algn="l" rtl="0">
              <a:lnSpc>
                <a:spcPct val="115000"/>
              </a:lnSpc>
              <a:spcBef>
                <a:spcPts val="0"/>
              </a:spcBef>
              <a:spcAft>
                <a:spcPts val="1600"/>
              </a:spcAft>
              <a:buNone/>
            </a:pPr>
            <a:r>
              <a:rPr lang="en" sz="3000" b="1">
                <a:solidFill>
                  <a:schemeClr val="dk1"/>
                </a:solidFill>
              </a:rPr>
              <a:t>Mock Election Time!</a:t>
            </a:r>
          </a:p>
          <a:p>
            <a:pPr marL="0" lvl="0" indent="0" algn="l" rtl="0">
              <a:lnSpc>
                <a:spcPct val="115000"/>
              </a:lnSpc>
              <a:spcBef>
                <a:spcPts val="0"/>
              </a:spcBef>
              <a:spcAft>
                <a:spcPts val="1600"/>
              </a:spcAft>
              <a:buNone/>
            </a:pPr>
            <a:r>
              <a:rPr lang="en" sz="1800"/>
              <a:t>We will be practicing the voting part of the local election. Miss Resch and Mrs. Swanson are running for mayor. They are both great candidates and would be great for the city of Medicine Hat. Who will you vote for on your ballot?</a:t>
            </a:r>
          </a:p>
        </p:txBody>
      </p:sp>
      <p:sp>
        <p:nvSpPr>
          <p:cNvPr id="134" name="Shape 134"/>
          <p:cNvSpPr txBox="1"/>
          <p:nvPr/>
        </p:nvSpPr>
        <p:spPr>
          <a:xfrm>
            <a:off x="5068725" y="62275"/>
            <a:ext cx="3674100" cy="2353800"/>
          </a:xfrm>
          <a:prstGeom prst="rect">
            <a:avLst/>
          </a:prstGeom>
          <a:noFill/>
          <a:ln>
            <a:noFill/>
          </a:ln>
        </p:spPr>
        <p:txBody>
          <a:bodyPr wrap="square" lIns="91425" tIns="91425" rIns="91425" bIns="91425" anchor="t" anchorCtr="0">
            <a:noAutofit/>
          </a:bodyPr>
          <a:lstStyle/>
          <a:p>
            <a:pPr marL="0" lvl="0" indent="0" algn="ctr">
              <a:spcBef>
                <a:spcPts val="0"/>
              </a:spcBef>
              <a:buNone/>
            </a:pPr>
            <a:r>
              <a:rPr lang="en" sz="1800">
                <a:solidFill>
                  <a:srgbClr val="FFFFFF"/>
                </a:solidFill>
                <a:latin typeface="Raleway"/>
                <a:ea typeface="Raleway"/>
                <a:cs typeface="Raleway"/>
                <a:sym typeface="Raleway"/>
              </a:rPr>
              <a:t>Remember!</a:t>
            </a:r>
          </a:p>
          <a:p>
            <a:pPr marL="0" lvl="0" indent="0" algn="ctr">
              <a:spcBef>
                <a:spcPts val="0"/>
              </a:spcBef>
              <a:buNone/>
            </a:pPr>
            <a:r>
              <a:rPr lang="en" sz="1800">
                <a:solidFill>
                  <a:srgbClr val="FFFFFF"/>
                </a:solidFill>
                <a:latin typeface="Raleway"/>
                <a:ea typeface="Raleway"/>
                <a:cs typeface="Raleway"/>
                <a:sym typeface="Raleway"/>
              </a:rPr>
              <a:t>In God’s eyes Miss Resch and Mrs Swanson are equal. In the Bible it says: “For the Lord your God is God of gods and Lord of lords, the great God, mighty and awesome, who shows no partiality and accepts no bribes” Deuteronomy 10:17. This means that God could not choose one of them that is better than the other. Each individual running for mayor is equal. But some people are better for running the city. We have to choose a mayor based on their credentials, not based on who our favourite is.</a:t>
            </a:r>
          </a:p>
        </p:txBody>
      </p:sp>
    </p:spTree>
  </p:cSld>
  <p:clrMapOvr>
    <a:masterClrMapping/>
  </p:clrMapOvr>
</p:sld>
</file>

<file path=ppt/theme/theme1.xml><?xml version="1.0" encoding="utf-8"?>
<a:theme xmlns:a="http://schemas.openxmlformats.org/drawingml/2006/main"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750</Words>
  <Application>Microsoft Macintosh PowerPoint</Application>
  <PresentationFormat>On-screen Show (16:9)</PresentationFormat>
  <Paragraphs>109</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Raleway</vt:lpstr>
      <vt:lpstr>Lato</vt:lpstr>
      <vt:lpstr>Swiss</vt:lpstr>
      <vt:lpstr>   Local Government</vt:lpstr>
      <vt:lpstr>City Council</vt:lpstr>
      <vt:lpstr>PowerPoint Presentation</vt:lpstr>
      <vt:lpstr>Let’s meet our Medicine Hat city council members!</vt:lpstr>
      <vt:lpstr>City Council Meetings Our city council meets every two weeks. What happens in these meetings? What do they talk about?</vt:lpstr>
      <vt:lpstr>Election Time! Medicine Hat’s last election was in 2013. The 2013 election was held on _________. _________ voted for candidates in the following races: Mayor (_________ candidate) Councillor (up to _________ candidates) Public School Board Trustee (up to _________ candidates)  </vt:lpstr>
      <vt:lpstr>PowerPoint Presentation</vt:lpstr>
      <vt:lpstr>PowerPoint Presentation</vt:lpstr>
      <vt:lpstr>PowerPoint Presentation</vt:lpstr>
      <vt:lpstr>City Council Responsibilities  The city council is _________ for making Medicine Hat a better city and for taking care of our city’s citizens. To achieve this, the city council created a Strategic Plan. Medicine Hat City Council _________ Plan 2014-2018, focuses on: Growing the _________ (how much money our city makes) Providing an excellent quality of _________ for our citizens Being the _________ government possible </vt:lpstr>
      <vt:lpstr>PowerPoint Presentation</vt:lpstr>
      <vt:lpstr>PowerPoint Presentation</vt:lpstr>
      <vt:lpstr>How many people voted in Alberta last election?   44.54%   That’s only  34,260 Albertans out of   76,911 in total!</vt:lpstr>
      <vt:lpstr>PowerPoint Presentation</vt:lpstr>
      <vt:lpstr>PowerPoint Presentation</vt:lpstr>
      <vt:lpstr>PowerPoint Presentation</vt:lpstr>
      <vt:lpstr>PowerPoint Presentation</vt:lpstr>
      <vt:lpstr>PowerPoint Presentation</vt:lpstr>
      <vt:lpstr> Pretend that you are the mayor of Medicine Hat. How would you handle the cities issues?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Local Government</dc:title>
  <cp:lastModifiedBy>Danika Resch</cp:lastModifiedBy>
  <cp:revision>1</cp:revision>
  <dcterms:modified xsi:type="dcterms:W3CDTF">2018-01-02T19:30:31Z</dcterms:modified>
</cp:coreProperties>
</file>